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6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6083,'10'-6'3986,"0"0"-3986,3 0 16,6 0 128,7 3-80,10 6 0,6-3-48,6 3-16,4 0-144,3-3-1649,-3 0-3313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9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95 9636,'-14'28'320,"-30"56"163,44-83-467,-1 0-1,0 0 0,0 0 0,1 0 0,-1 0 0,0 0 0,1 0 0,-1 0 0,1 0 0,0 1 0,-1-1 0,1 0 1,0 0-1,0 0 0,0 1 0,0-1 0,0 0 0,0 2 0,0-2 0,1-1 0,-1 0-1,1 1 1,-1-1 0,1 0 0,-1 1-1,1-1 1,-1 0 0,1 1 0,-1-1 0,1 0-1,-1 0 1,1 0 0,-1 0 0,1 1-1,0-1 1,-1 0 0,1 0 0,-1 0-1,1 0 1,0 0 0,-1-1 0,1 1-1,-1 0 1,2 0 0,46-18 29,-24 6-1157,45-29-1,-60 34 1038,0 0-1,0 0 1,0-1-1,-1 0 1,-1 0 0,1-1-1,8-13 1,-15 20 164,1-1-1,-1 1 1,0 0 0,0-1 0,0 1 0,0-1 0,0 1 0,-1-1-1,1 1 1,-1-1 0,1 1 0,-1-1 0,0 1 0,0-1-1,0 0 1,-1 1 0,1-1 0,-1 1 0,1-1 0,-1 1-1,0-1 1,0 1 0,0-1 0,0 1 0,-2-4 0,1 5-29,1-1 1,-1 0 0,0 1-1,0-1 1,0 1 0,1 0 0,-1 0-1,-1 0 1,1 0 0,0 0-1,0 0 1,0 0 0,0 1-1,-1-1 1,1 1 0,0-1 0,-1 1-1,1 0 1,0 0 0,-1 0-1,1 0 1,0 1 0,0-1-1,-1 0 1,1 1 0,0 0 0,0-1-1,-3 3 1,-6 2 55,0 0 0,1 1 0,-1 1 1,1 0-1,1 0 0,0 1 0,0 0 0,0 1 0,1 0 0,0 0 0,1 1 1,0 0-1,-7 13 0,9-14-117,0 0 1,0 0-1,1 0 0,1 1 1,-1 0-1,2-1 1,-1 1-1,1 0 0,1 0 1,0 1-1,0-1 1,1 0-1,0 0 0,1 0 1,0 1-1,3 9 1,-3-16-166,0 0-1,0 0 1,1 0 0,0 0 0,0-1 0,0 1 0,0 0 0,1-1-1,-1 0 1,1 1 0,0-1 0,0 0 0,0 0 0,0-1 0,0 1-1,1-1 1,-1 1 0,1-1 0,0 0 0,0-1 0,0 1 0,-1-1-1,6 2 1,2-1-353,0-1-1,0 0 0,0 0 0,0-1 1,-1-1-1,1 0 0,19-4 1,34-11-401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20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15 5218,'-1'0'111,"1"0"0,0 0 0,-1-1 0,1 1 0,0 0 0,0-1 0,-1 1-1,1 0 1,0-1 0,0 1 0,0-1 0,-1 1 0,1 0 0,0-1 0,0 1-1,0-1 1,0 1 0,0 0 0,0-1 0,0 1 0,0-1 0,0 1 0,0-1-1,0 1 1,0 0 0,0-1 0,0 1 0,0-1 0,1 1 0,-1 0 0,0-1-1,0 1 1,0 0 0,1-1 0,-1 1 0,0 0 0,1-1 0,17 3 740,24 18-956,-31-11 162,0 0 1,0 1-1,-1 0 0,0 1 0,-1 0 1,0 0-1,-1 1 0,12 22 1,0 5 271,22 65 0,-20-42-219,-4 1-1,-1 1 1,-4 0 0,6 81 0,-16-106-79,-2 0 0,-1-1 0,-2 1-1,-2 0 1,-2-1 0,-1 0 0,-2 0 0,-21 56 0,18-69-12,-1 0-1,-1-2 1,0 1 0,-2-2-1,-1 0 1,-1-1 0,0 0-1,-2-2 1,0 0 0,-1-2-1,-37 25 1,32-20-4104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22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49 6083,'-10'-2'3880,"20"-8"-2424,-7 7-1512,3-1 73,0 0 1,0 0 0,1 1 0,-1-1 0,1 1 0,-1 1-1,1 0 1,0 0 0,0 0 0,0 1 0,0 0 0,0 0-1,0 0 1,1 1 0,-1 0 0,0 1 0,0 0 0,0 0-1,0 0 1,13 5 0,-16-5-18,1 1 0,-1-1 0,0 1 0,0-1 0,0 1-1,0 1 1,0-1 0,-1 0 0,1 1 0,-1 0 0,0 0 0,1 0 0,-1 0 0,0 0 0,-1 1-1,1-1 1,-1 1 0,1 0 0,-1 0 0,0 0 0,-1 0 0,1 0 0,-1 0 0,0 0-1,0 0 1,0 1 0,0-1 0,-1 0 0,1 1 0,-1-1 0,0 1 0,-1-1 0,1 0-1,-2 8 1,-2 0 16,-1 0 0,0 0-1,0 0 1,-1 0 0,0-1-1,-1 0 1,-1 0 0,0-1-1,0 0 1,-19 17 0,-9 5 15,-64 42 0,66-49-39,34-25 12,-1 0-1,1 0 1,0 0-1,0 0 0,0 0 1,-1 0-1,1 0 1,0 0-1,0 0 1,0 1-1,-1-1 1,1 0-1,0 0 1,0 0-1,0 0 1,0 0-1,-1 1 1,1-1-1,0 0 1,0 0-1,0 0 0,0 1 1,0-1-1,0 0 1,0 0-1,0 0 1,-1 1-1,1-1 1,0 0-1,0 0 1,0 1-1,0-1 1,0 0-1,0 0 1,0 0-1,0 1 1,0-1-1,1 0 0,-1 0 1,0 1-1,0-1 1,0 0-1,0 0 1,0 0-1,0 1 1,0-1-1,0 0 1,1 0-1,-1 0 1,0 0-1,0 1 1,0-1-1,0 0 1,1 0-1,-1 0 0,0 0 1,0 0-1,0 0 1,1 1-1,-1-1 1,0 0-1,0 0 1,0 0-1,1 0 1,-1 0-1,29 4 189,46-4-6,-70 0-187,14-1-7,17-1-20,0 1 0,0 2 0,0 1 0,1 2 0,43 11 0,-80-15 13,0 0 0,0 0 1,0 0-1,1 0 0,-1 0 1,0 0-1,0 0 0,0 0 1,1 0-1,-1 0 0,0 0 1,0 0-1,0 0 0,0 0 1,1 0-1,-1 0 0,0 0 1,0 0-1,0 0 0,0 1 1,0-1-1,1 0 0,-1 0 1,0 0-1,0 0 0,0 0 1,0 1-1,0-1 0,0 0 1,0 0-1,1 0 0,-1 0 1,0 1-1,0-1 0,0 0 1,0 0-1,0 0 0,0 0 1,0 1-1,0-1 0,0 0 1,0 0-1,0 0 0,0 1 1,0-1-1,-9 6-2130,-2 0-1742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2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27 1729,'-1'-1'518,"0"0"0,1-1 0,-1 1-1,0 0 1,1-1 0,-1 1 0,1-1 0,-1 1 0,1-1 0,-1 1 0,1-1 0,0 1 0,0-1-1,0 1 1,1-4 806,-26 6-1105,-44 8 1,56-6-221,-1 0 0,0-1 0,-1-1 1,1 0-1,0-1 0,0 0 1,0-2-1,-27-4 0,40 5-5,0 1 0,0 0 0,0 0 0,0 0 0,0 0 0,0 0 0,0 1 0,0-1 0,0 0 0,0 0 1,0 1-1,0-1 0,0 0 0,1 1 0,-1-1 0,0 1 0,0-1 0,0 1 0,0 0 0,1-1 0,-1 1 0,0 0 0,0 0 0,1-1 0,-1 1 0,1 0 0,-1 0 0,1 0 0,-1 0 0,1 0 0,-1 0 0,1 0 0,0 0 0,-1 0 0,1 0 0,0 0 0,0 0 0,0 0 0,0 0 0,0 1 0,-4 56 361,4-44-315,1 146 899,2-90-540,-8 76-1,-6-26-106,4 1 0,19 220-1,-2-135-144,2 19 27,-6-191-172,-4-29 10,-1 1 0,0-1-1,0 0 1,0 1 0,-1-1 0,0 1-1,0-1 1,0 1 0,0-1-1,-1 1 1,0-1 0,0 0-1,-1 1 1,0-1 0,1 0 0,-2 0-1,-4 9 1,-12 14-15,19-28 3,0 0-1,0 1 1,0-1-1,0 0 1,0 0-1,0 1 0,0-1 1,0 0-1,0 1 1,0-1-1,0 0 1,0 1-1,1-1 1,-1 0-1,0 0 0,0 1 1,0-1-1,0 0 1,0 0-1,1 1 1,-1-1-1,0 0 1,0 0-1,0 1 1,1-1-1,-1 0 0,0 0 1,0 0-1,1 0 1,-1 1-1,0-1 1,0 0-1,1 0 1,-1 0-1,0 0 0,0 0 1,1 0-1,-1 0 1,0 0-1,1 0 1,11 4 75,-12-4-61,21 5 89,1-2 0,-1-1 1,1 0-1,-1-2 0,1 0 0,-1-2 0,39-6 1,-22 3-512,40-1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27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1 5955,'-17'9'1176,"31"-10"388,164 13 565,-163-11-2110,-3-1-8,0 0-1,0 1 1,0 1-1,0 0 1,19 6-1,-31-6 40,0 0 0,0 0 0,-1 0-1,1 0 1,-1 0 0,1 0 0,-1 0-1,0 0 1,1 0 0,-3 2 0,2 0 53,-9 28 171,2 0 0,1 1 1,2-1-1,-2 51 0,10 137 656,1-24-355,-6 105-52,3-161-336,-15 228 5,11-327-177,-4 39 31,7-77 0,-1 0 0,1-1 0,-1 1 0,1 0 0,-1-1 0,0 1 0,0 0 0,0-1 0,-1 1 0,1-1 0,0 1 0,-3 2 0,0-3 17,1 0 0,0 0 0,-1 0 0,0 0-1,1-1 1,-1 0 0,0 0 0,-4 1 0,1 0-127,-57 14 393,-1-3 0,-88 7 1,-133-9 432,268-12-572,12 0-1199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68 5955,'0'-1'235,"-1"0"0,1 1 0,-1-1 0,1 0 0,0 0 0,-1 0 0,0 1 0,1-1 0,-1 0 0,1 1 0,-1-1 1,0 0-1,0 1 0,1-1 0,-1 1 0,0-1 0,-1 0 0,2 1-183,0 1 0,-1-1 0,1 0 1,-1 0-1,1 0 0,0 0 0,0 1 0,-1-1 0,1 0 1,0 0-1,-1 1 0,1-1 0,0 0 0,0 1 0,-1-1 1,1 0-1,0 1 0,0-1 0,0 0 0,-1 1 0,1-1 1,0 0-1,0 1 0,0-1 0,0 0 0,0 1 1,0 0-1,-4 43-89,3-29 793,-10 325 359,7-114-1072,4-187-49,1-27 12,1-19-12,23-513-495,-25 509 494,6-159-29,-6 170 31,0 0-1,0 0 1,0 1-1,0-1 1,1 0-1,-1 0 1,0 0 0,0 0-1,0 0 1,0 0-1,0 0 1,0 0-1,0 0 1,0 0 0,0 0-1,0 0 1,0 0-1,1 0 1,-1 0 0,0 0-1,0 0 1,0 0-1,0 0 1,0 0-1,0 0 1,0 0 0,0 0-1,0 0 1,0 0-1,1 0 1,-1 0-1,0 0 1,0 0 0,0 0-1,0 0 1,0 0-1,0 0 1,0 0 0,0 0-1,0 0 1,0 0-1,0 0 1,1-1-1,-1 1 1,0 0 0,0 0-1,0 0 1,0 0-1,0 0 1,0 0-1,0 0 1,0 0 0,0 0-1,0 0 1,0-1-1,0 1 1,0 0 0,7 15-68,9 28 168,-13-34-118,12 37 38,-11-31-18,0 0 0,1 0 1,1-1-1,0 1 0,1-1 0,1-1 0,15 22 0,-22-33 4,1-1-1,0 1 1,-1 0-1,1 0 1,0-1 0,0 1-1,0-1 1,1 0-1,-1 1 1,0-1-1,0 0 1,1 0-1,-1-1 1,0 1 0,1 0-1,-1-1 1,1 1-1,-1-1 1,4 0-1,-3 0-7,1-1 0,-1 0-1,1 0 1,0 0 0,-1 0-1,0 0 1,1-1-1,-1 1 1,0-1 0,0 0-1,6-4 1,4-6-27,0-1 0,0 0 0,-2-1 0,14-20 1,-17 24 36,36-53-6,38-47-95,-81 109 96,-1 0-1,1 0 1,0 0-1,-1 0 1,1 1-1,0-1 1,0 0-1,0 0 1,0 0-1,-1 1 1,1-1 0,0 1-1,0-1 1,0 0-1,1 1 1,-1 0-1,0-1 1,0 1-1,0 0 1,0-1-1,0 1 1,3 0 0,-4 1 11,1-1 0,0 1 0,0-1 1,0 1-1,-1 0 0,1-1 1,0 1-1,-1 0 0,1 0 1,0 0-1,-1 0 0,1-1 1,-1 1-1,0 0 0,1 0 1,-1 0-1,0 0 0,1 0 1,-1 0-1,0 2 0,2 10 140,0 1-1,-2 28 0,0-32-148,-2 160 163,5 196-238,-3-356-373,1 0 0,0 0 0,1 0-1,0-1 1,0 1 0,5 10 0,3-3-3023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4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5058,'12'12'4439,"-4"17"-4109,-1-2-254,-5-24-58,0 1-1,0 0 0,0-1 1,1 0-1,-1 1 0,1-1 1,-1 0-1,1 0 0,0 0 1,1-1-1,-1 1 1,0-1-1,1 0 0,-1 0 1,1 0-1,0 0 0,-1-1 1,6 2-1,-2-1 0,-1-1 0,0 0-1,0-1 1,1 0 0,-1 0-1,0 0 1,0-1 0,1 1 0,-1-2-1,0 1 1,8-3 0,-6 1-12,-1 1 0,1-2 0,-1 1 0,1-1 0,-1 0 0,0-1 0,-1 1 0,1-1 0,-1-1 0,0 1 1,0-1-1,0 0 0,-1-1 0,0 1 0,0-1 0,-1 0 0,0 0 0,6-14 0,-9 19 16,0 0 0,-1 0-1,1 0 1,-1 0 0,1 0-1,-1 0 1,0 0 0,0 0-1,1 0 1,-2 0 0,1 0-1,0 0 1,0 0 0,0 0-1,-1 1 1,1-1 0,-1 0-1,0 0 1,0 0 0,1 0-1,-1 0 1,0 1 0,-1-1-1,1 0 1,0 1 0,0-1-1,-1 1 1,1 0 0,0-1-1,-1 1 1,0 0 0,1 0-1,-1 0 1,0 0 0,1 0-1,-1 0 1,0 0 0,0 1-1,0-1 1,0 0 0,0 1-1,0 0 1,-3-1 0,-2 1 54,0-1 0,0 1 0,0 1 0,1-1 1,-1 1-1,0 0 0,0 1 0,1-1 0,-1 1 0,1 1 0,-11 4 1,6 0-24,1 1 1,0 0-1,0 0 1,0 1 0,1 0-1,0 1 1,1 0-1,0 0 1,1 1-1,0 0 1,1 0 0,0 1-1,-6 14 1,10-19-55,0 0 0,0 1 0,0-1 0,1 0 0,0 0 0,1 1 0,-1-1 0,1 1 0,1-1 0,2 14 0,-2-15 1,1-1-1,0 0 0,0 1 1,0-1-1,1 0 0,0 0 1,0 0-1,0-1 0,0 1 1,1-1-1,0 1 1,0-1-1,0-1 0,1 1 1,6 5-1,1-3-131,-1 1 0,1-2 0,1 1 0,-1-2 0,0 1 0,1-2 0,0 0 0,0 0 0,0-2 0,18 2 0,2-3-792,-1-1 0,1-1 0,35-7 1,35-13-2254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5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86 3874,'2'-2'369,"-1"-1"0,1 0 0,-1 0 0,0 0 0,1 0 0,-1 0 0,-1-1 0,1 1 0,0 0 0,-1 0 0,0-1 0,0 1 0,0-5 0,0 6-225,-1 1 1,0-1-1,1 0 0,-1 0 1,0 0-1,0 1 0,0-1 1,-1 1-1,1-1 0,0 1 1,0-1-1,-1 1 0,1 0 1,-1-1-1,1 1 0,-1 0 1,0 0-1,1 0 0,-1 0 1,0 1-1,0-1 0,1 0 1,-1 1-1,-3-1 0,-3-1-49,-1 1-1,1-1 0,-1 2 0,0-1 1,1 1-1,-1 1 0,1 0 0,-1 0 1,1 0-1,-1 1 0,1 1 0,0-1 1,0 1-1,0 1 0,0-1 0,0 1 1,1 1-1,-1-1 0,1 1 0,1 1 1,-12 9-1,11-8-101,0-1 0,1 1 0,0 1-1,0-1 1,0 1 0,1 0 0,0 0 0,1 1 0,0-1 0,0 1 0,1 0 0,0 0 0,0 0 0,1 1-1,0-1 1,1 0 0,0 1 0,1-1 0,0 15 0,0-21 3,0 0-1,1 1 1,-1-1 0,1 0-1,0 0 1,0 0 0,0 0-1,0 0 1,0 0-1,1 0 1,-1-1 0,1 1-1,0 0 1,-1-1 0,1 1-1,1-1 1,-1 0 0,0 0-1,1 1 1,-1-1 0,1-1-1,-1 1 1,1 0-1,0-1 1,0 1 0,0-1-1,0 0 1,0 0 0,0 0-1,0 0 1,0-1 0,0 1-1,0-1 1,0 0 0,0 0-1,1 0 1,-1 0-1,3-1 1,5-1-44,0 0-1,-1-1 1,0 0 0,1 0-1,-1-2 1,-1 1 0,1-1-1,-1 0 1,1-1 0,8-7-1,-7 4 110,0-1 0,0 1 0,-1-2-1,0 0 1,0 0 0,-2-1 0,1 0-1,-2 0 1,1-1 0,-2 0 0,0 0-1,7-20 1,-13 32-47,0 1 0,0-1-1,1 1 1,-1-1 0,0 1 0,0-1 0,0 1-1,0-1 1,0 1 0,0-1 0,0 1 0,0-1-1,0 0 1,0 1 0,0-1 0,0 1-1,0-1 1,-1 1 0,1-1 0,0 1 0,0-1-1,-1 1 1,1-1 0,-1 0 0,1 1-15,-1 0 0,1 1 0,0-1 0,-1 0 0,1 0 0,-1 1 0,1-1 1,0 0-1,-1 0 0,1 1 0,0-1 0,-1 0 0,1 1 0,0-1 0,0 1 0,-1-1 0,1 0 0,0 1 1,0-1-1,0 1 0,-1-1 0,1 0 0,0 1 0,0-1 0,0 1 0,0-1 0,0 1 0,0-1 0,0 1 1,-2 14-88,0 0 0,2 0 0,-1 0 0,2 0 1,0-1-1,1 1 0,0 0 0,1-1 0,1 1 1,8 20-1,-10-30-57,0-1 1,0 0 0,0 0-1,0 0 1,1 0 0,0 0-1,0 0 1,0-1 0,0 1-1,1-1 1,-1 0 0,1 0-1,0 0 1,0-1-1,0 1 1,0-1 0,6 3-1,-5-4-165,1 0-1,-1 0 0,1 0 0,0 0 1,-1-1-1,1 0 0,-1 0 0,1 0 1,-1-1-1,1 0 0,0 0 0,9-4 1,-3 1 16,1-2 0,0 0 1,-1-1-1,0 0 0,-1 0 1,0-1-1,0-1 0,0 0 1,-1 0-1,16-21 0,-20 23 723,-2 0-1,1 0 1,-1 0-1,0 0 1,0-1 0,-1 0-1,0 1 1,0-1-1,-1-1 1,0 1-1,0 0 1,-1 0 0,0-1-1,0 1 1,-1-1-1,-1 1 1,1 0-1,-1-1 1,0 1-1,-1 0 1,-4-12 0,6 19-408,0 0 0,0 1 0,0-1 0,-1 0 1,1 0-1,0 1 0,0-1 0,-1 0 0,1 0 1,-1 1-1,1-1 0,-1 0 0,1 1 1,-1-1-1,1 0 0,-1 1 0,0-1 0,1 1 1,-1-1-1,0 1 0,1 0 0,-1-1 0,0 1 1,1-1-1,-2 1 0,1 0-15,0 1 0,0-1-1,1 1 1,-1-1 0,0 1 0,1-1 0,-1 1-1,1 0 1,-1-1 0,1 1 0,-1 0 0,1-1-1,-1 1 1,1 0 0,-1 0 0,1 0 0,0-1-1,-1 3 1,-10 46-35,8-13-45,1 1 0,2-1-1,2 0 1,7 46 0,-11-71-70,-3-13 93,4 1 46,0 1-1,0-1 1,1 0-1,-1 0 1,0 0-1,1 0 1,-1 0-1,1 0 1,-1-1-1,1 1 1,0 0-1,-1 0 1,1 0-1,0 0 1,0 0-1,-1-3 1,3-4-1,0 0 0,0 0 0,1 1 1,-1-1-1,2 0 0,-1 1 0,1 0 0,0 0 0,7-9 0,4-4-6,31-30 0,-27 31 9,0 1 0,40-28 0,-54 42 0,0 1 0,0 0 0,1-1 1,-1 2-1,1-1 0,0 1 0,0 0 0,0 0 0,0 0 0,0 1 0,0 0 0,0 0 1,1 0-1,-1 1 0,0 0 0,0 1 0,1-1 0,5 2 0,-8 0 17,-1-1 0,1 1-1,-1 0 1,0 0 0,0 0 0,1 0-1,-1 1 1,-1-1 0,1 1 0,0 0-1,-1 0 1,1 0 0,-1 0 0,0 0-1,0 0 1,0 1 0,0-1 0,-1 1-1,0-1 1,1 1 0,0 7 0,1 5 94,0 0 1,-1 0-1,-1 30 0,-3-8 125,-11 60-1,0 8-929,14-36-2779,4-45-3372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4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1 675 9796,'3'-3'30,"0"-1"-1,0 0 0,0 0 0,0-1 1,-1 1-1,0 0 0,0-1 0,0 1 0,2-8 1,13-27 46,65-71 78,-56 80-57,-3-1 0,0-1-1,18-36 1,-29 44 80,-1 0 0,-2-1-1,10-33 1,-17 50-66,0 0 0,-1 0 0,0 0-1,0 0 1,0-1 0,-1 1 0,-1 0 0,1 0-1,-1 0 1,-1 0 0,0 0 0,0 0 0,0 0 0,-7-15-1,9 23-109,-1-1 0,1 1 0,0 0 0,0-1 0,0 1-1,-1-1 1,1 1 0,0 0 0,-1-1 0,1 1 0,0 0-1,-1 0 1,1-1 0,0 1 0,-1 0 0,1 0 0,0-1 0,-1 1-1,1 0 1,-1 0 0,1 0 0,0 0 0,-1 0 0,1-1 0,-1 1-1,1 0 1,-1 0 0,1 0 0,0 0 0,-1 0 0,1 0-1,-1 1 1,1-1 0,-1 0 0,1 0 0,0 0 0,-1 0 0,1 0-1,-1 1 1,1-1 0,0 0 0,-1 0 0,1 1 0,0-1 0,-1 0-1,1 0 1,0 1 0,-1-1 0,1 0 0,0 1 0,0-1-1,-1 1 1,1-1 0,0 0 0,0 1 0,0-1 0,0 1 0,-1-1-1,1 0 1,0 2 0,-12 28 38,6-9-30,1 1 0,1 0-1,1 0 1,1 0 0,1 31 0,2-45-8,-1 0 0,1 0 1,0 0-1,1-1 0,-1 1 1,2-1-1,-1 1 0,1-1 0,0 0 1,1 0-1,-1 0 0,1 0 1,1 0-1,-1-1 0,1 0 1,0 0-1,1 0 0,9 8 0,-11-12 7,-1 0-1,1 0 1,0 0-1,0 0 1,0 0-1,-1-1 1,2 0-1,-1 0 1,0 0-1,0 0 1,0 0-1,0-1 0,0 0 1,1 0-1,-1 0 1,0-1-1,0 1 1,0-1-1,1 0 1,-1 0-1,0 0 1,0-1-1,0 1 1,-1-1-1,1 0 1,0 0-1,-1 0 0,1-1 1,-1 1-1,5-5 1,-1 0 3,1 0-1,-1-1 1,0 0 0,-1 0-1,1-1 1,-2 1 0,1-1 0,-1-1-1,-1 1 1,0-1 0,4-12 0,-4-1 33,0 1 0,-2-1 0,-1 0 0,-1 1 1,-1-1-1,0 0 0,-6-22 0,1-11 355,8 198-417,2 48 62,-2-164-38,2 0 1,0 0 0,1-1 0,2 1 0,11 27 0,-16-47-2,1 0 1,0 0 0,0-1 0,0 0 0,0 1 0,1-1 0,0 0-1,0-1 1,1 1 0,-1-1 0,1 0 0,0 0 0,0 0 0,1 0-1,-1-1 1,1 0 0,9 3 0,-6-3 3,1-1 0,-1 0 0,1 0-1,0-1 1,-1 0 0,1-1 0,0 0 0,0-1 0,0 0 0,15-4-1,20-6-1728,75-31-1,-79 26-2676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 2321,'14'15'748,"13"16"250,-19-10 4032,-26-5-2906,-4 5-1879,2 1-1,0 1 1,2 0-1,0 2 1,2 0 0,-15 30-1,9-9-123,2 0 1,-26 90-1,40-110-114,0-1 1,2 1-1,0 0 1,2 0-1,1 0 1,1 0-1,1 0 1,5 30-1,-3-40-12,1 0-1,0-1 0,1 0 0,1 0 1,1 0-1,0-1 0,0 1 0,1-2 1,1 1-1,1-1 0,0-1 0,0 0 1,1 0-1,20 16 0,-4-9-587,1-1 0,1-1 1,1-1-1,0-2 0,1-1 0,0-1 0,1-2 1,0-1-1,37 5 0,77 9-4708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5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215 220 5875,'-1'-97'1267,"1"87"-1049,1 1 1,1 0 0,-1 0 0,2 0 0,-1 0-1,1 0 1,0 0 0,7-11 0,-9 18-185,0 0 1,0 1-1,0-1 1,0 0-1,0 0 0,1 1 1,-1-1-1,1 0 1,-1 1-1,1 0 0,0-1 1,-1 1-1,1 0 1,0 0-1,0 0 1,0 0-1,0 0 0,0 0 1,0 1-1,0-1 1,0 1-1,0-1 1,1 1-1,-1 0 0,0 0 1,0 0-1,0 0 1,0 0-1,1 0 1,-1 1-1,0-1 0,0 1 1,0-1-1,0 1 1,0 0-1,0 0 0,2 1 1,3 2 102,0 1 0,0 0-1,0 0 1,-1 0 0,0 1 0,0 0 0,0 0 0,6 9 0,6 12-1,-1 0 0,-2 2 1,0 0-1,-2 1 0,-1 0 1,-1 0-1,-2 2 1,-1-1-1,4 39 0,-8-36-95,-1 0-1,-1 0 0,-2 1 0,-2-1 1,-1 0-1,-1 0 0,-2 0 1,-17 52-1,13-59-2,-1-2 1,-1 1-1,-1-2 1,-1 1-1,-2-2 0,0 0 1,-1-1-1,-1-1 1,-24 21-1,3-7-244,-1-3-1,-2-1 1,-1-2-1,-48 23 0,41-24-2901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9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177 536 6803,'1'0'99,"-1"-1"0,1 0-1,-1 0 1,1-1 0,-1 1 0,1 0-1,-1 0 1,0 0 0,0 0-1,1 0 1,-1 0 0,0 0 0,0-1-1,0 1 1,0 0 0,0 0 0,0 0-1,-1 0 1,1 0 0,0 0 0,-1-1-1,1 1 1,0 0 0,-1 0 0,0 0-1,1 0 1,-1 0 0,1 0-1,-1 1 1,0-1 0,0 0 0,0 0-1,1 0 1,-1 1 0,0-1 0,0 0-1,0 1 1,0-1 0,0 1 0,0-1-1,0 1 1,0-1 0,0 1 0,-1 0-1,1 0 1,0-1 0,0 1-1,0 0 1,0 0 0,0 0 0,0 0-1,-2 1 1,-3-1 12,1 0-1,0 1 1,0 0-1,-1 0 1,1 0-1,0 1 0,0-1 1,0 1-1,0 1 1,-8 4-1,5 0-21,0 0 0,0 1 0,0 0 0,1 0 0,0 1 0,1 0-1,0 0 1,-9 18 0,13-22-83,0 0-1,0 0 1,0 0-1,1 1 1,0-1 0,0 0-1,0 1 1,1-1-1,-1 6 1,2-8-7,-1 0 0,0-1 0,1 1 0,-1 0 0,1-1-1,0 1 1,0-1 0,0 1 0,0-1 0,1 0 0,-1 1 0,0-1 0,1 0 0,0 0 0,0 0 0,-1 0 0,1 0 0,4 3-1,-2-3-28,-1-1 0,0 1 0,1-1 0,-1 0 0,1 0 0,-1 0 0,1 0 0,0 0 0,-1-1 0,1 0 0,0 0 0,0 0 0,-1 0 0,1 0 0,0-1 0,-1 1 0,1-1 0,-1 0 0,1-1 0,-1 1 0,1 0 0,-1-1 0,0 0 0,5-3 0,2-1-167,0 0 0,0-1 0,0-1 0,-1 0 0,0 0 0,11-14 0,-14 13 108,0 0-1,0-1 0,-1 0 1,0 0-1,0 0 0,-1-1 1,-1 0-1,0 0 0,0 1 1,-1-2-1,0 1 0,-1 0 0,0-14 1,-2-16 143,-2 0 1,-11-53-1,11 78-85,-51-275 2955,58 390-2035,5 37-884,11 122 210,-5-88-3946,-8-113-554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6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422 207 7059,'3'-13'1900,"-6"27"-1311,4 43 277,0-25-516,-1 0 0,-7 55 0,7-85-336,-1 0-1,0 0 1,0 0-1,0 0 1,0 0 0,0 0-1,0 0 1,0-1 0,-1 1-1,1-1 1,-1 1 0,1-1-1,-1 1 1,1-1-1,-1 0 1,0 0 0,0 1-1,0-1 1,0-1 0,1 1-1,-1 0 1,0 0 0,-1-1-1,1 1 1,0-1 0,0 0-1,-4 1 1,-6 0-7,0-1 0,0 0 0,-17-2 0,29 2-6,-17-3 5,0 0-1,0-1 1,1-1 0,0 0 0,0-1 0,0-1 0,0 0-1,-25-18 1,29 18 7,1-2-1,-1 0 1,2 0-1,-1-1 0,1 0 1,1-1-1,0 0 1,0 0-1,1-1 1,-12-24-1,18 32-11,0 0-1,1 1 1,-1-1-1,1 0 1,0 0 0,0-1-1,1 1 1,-1 0-1,1 0 1,0 0-1,0 0 1,0 0 0,1-1-1,-1 1 1,1 0-1,0 0 1,0 0 0,1 0-1,-1 0 1,1 0-1,0 1 1,2-5-1,0 3 1,0 0 0,1 0-1,0 1 1,-1-1-1,2 1 1,-1 0-1,0 1 1,1-1 0,0 1-1,-1 0 1,1 1-1,1-1 1,10-2 0,44-9 3,1 3 0,1 3 0,64 0 1,-38 2-6,381-43 574,-449 46-479,0 2 86,-21 1-171,0 0 0,0 0-1,0 0 1,0 1 0,0-1-1,0 0 1,0 0 0,0 0 0,0 0-1,0 0 1,1 0 0,-1 0-1,0 0 1,0 0 0,0 1-1,0-1 1,0 0 0,0 0-1,0 0 1,0 0 0,0 0-1,0 0 1,0 0 0,0 0-1,0 1 1,0-1 0,0 0-1,0 0 1,0 0 0,0 0-1,0 0 1,-1 0 0,1 0-1,0 0 1,0 1 0,0-1-1,0 0 1,0 0 0,0 0-1,0 0 1,0 0 0,0 0-1,0 0 1,0 0 0,0 0 0,-1 0-1,1 0 1,0 0 0,0 0-1,0 0 1,0 0 0,0 0-1,0 1 1,0-1 0,0 0-1,-1 0 1,1 0 0,0 0-1,0 0 1,0 0 0,0 0-1,0-1 1,0 1 0,0 0-1,0 0 1,-1 0 0,1 0-1,0 0 1,0 0 0,-35 13-1802,25-9-1114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6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8740,'1'-4'90,"1"1"0,0-1 0,-1 1 0,1 0 0,0-1 0,1 1 0,-1 0 0,0 1 0,1-1 0,0 0 0,-1 1 0,1-1 0,0 1 1,1 0-1,-1 0 0,0 0 0,0 0 0,1 1 0,-1-1 0,8-1 0,-3 2-74,0 1-1,0 0 1,-1 0 0,1 0 0,0 1 0,0 0 0,0 1-1,-1-1 1,10 4 0,-12-3-7,1 0-1,-1 0 1,1 0 0,-1 0 0,1 1-1,-1 0 1,0 0 0,-1 1 0,1-1-1,0 1 1,-1 0 0,0 0 0,0 1-1,7 8 1,-9-9 0,0 1 1,0 0-1,0-1 0,-1 1 0,1 0 1,-1 0-1,0-1 0,-1 1 0,1 0 1,-1 0-1,0 0 0,0 0 0,0 0 1,-1 0-1,0 0 0,0 0 0,0 0 1,-2 5-1,-5 8 4,-1 0 0,0-1 0,-1 0 1,-1 0-1,0-1 0,-1 0 0,-1-1 0,-15 14 1,-14 19-75,41-48 59,0 1-1,0 0 1,1-1-1,-1 1 1,0 0-1,1 0 1,-1 0-1,1 0 0,-1 0 1,1 0-1,-1 0 1,1 0-1,0 0 1,0 0-1,-1 0 0,1 0 1,0 0-1,0 0 1,0 2-1,0-3 8,1 1 0,-1-1 0,1 1 0,-1-1 0,0 1-1,1-1 1,-1 1 0,1-1 0,-1 1 0,1-1 0,0 0 0,-1 1 0,1-1-1,-1 0 1,1 0 0,0 1 0,-1-1 0,1 0 0,0 0 0,-1 0 0,1 0-1,1 0 1,7 1 77,0-1 1,-1-1-1,16-2 0,-17 2-53,155-31 820,-103 18-504,112-12 1,-170 26-400,23 1 136,-23-1-118,-1-1 0,1 1 1,-1 0-1,1 0 0,-1 0 0,1 0 0,-1 0 1,0 0-1,1 0 0,-1 0 0,1 0 1,-1 0-1,1 1 0,-1-1 0,0 0 0,1 0 1,-1 0-1,1 0 0,-1 1 0,0-1 0,1 0 1,-1 0-1,0 1 0,1-1 0,-1 0 1,0 1-1,1-1 0,-1 0 0,0 1 0,0-1 1,1 1-1,-1-1 0,0 0 0,0 1 0,0-1 1,1 1-1,-1-1 0,0 1 0,0-1 1,0 0-1,0 1 0,0-1 0,0 1 0,0 0 1,-6 7-2404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 5106,'-7'-6'0,"7"-3"-1104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8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66 4258,'1'-2'370,"0"0"0,0 0 0,0 0 0,0-1 0,0 1 0,0 0 0,-1 0 0,1-1 0,-1 1-1,0 0 1,1-1 0,-1 1 0,0 0 0,0-1 0,-1 1 0,1 0 0,-1-4 0,0 4-347,0 1 1,0 0-1,0-1 0,0 1 1,0 0-1,0-1 0,0 1 0,0 0 1,0 0-1,-1 0 0,1 0 1,-1 0-1,1 0 0,0 0 0,-1 1 1,0-1-1,1 0 0,-1 1 1,1-1-1,-1 1 0,0 0 0,1-1 1,-1 1-1,0 0 0,-2 0 1,-7 0-23,1 1 1,0 0-1,0 1 1,0 0-1,0 0 1,0 1-1,-15 6 1,-66 35-41,62-28 12,0 0 0,-35 29 0,58-41 8,-1 1 0,1 0 0,1 1 1,-1-1-1,1 1 0,0 0 0,0 1 0,1-1 0,0 1 0,0 0 0,0 0 0,1 0 0,0 0 0,1 0 0,0 1 0,-2 8 0,4-12 19,0 0 0,0-1-1,1 1 1,-1-1 0,1 1-1,0-1 1,0 1 0,1-1-1,-1 1 1,1-1 0,-1 0 0,1 0-1,0 0 1,0 0 0,0 0-1,1 0 1,-1 0 0,1-1 0,-1 1-1,1-1 1,0 0 0,0 0-1,0 0 1,0 0 0,4 1 0,10 6 9,1-1 1,0-1 0,27 7-1,-39-12-13,152 36-74,17 5-71,-146-34-19,-1 1 0,0 1 0,47 27 0,-70-35 148,-1-1 1,0 1 0,0-1-1,-1 1 1,1 0-1,-1 1 1,1-1 0,-1 1-1,0-1 1,0 1 0,0 0-1,-1 0 1,0 0-1,4 8 1,-6-9 21,1-1 0,-1 1 0,0-1-1,0 1 1,0-1 0,-1 1 0,1-1 0,-1 1 0,1-1-1,-1 1 1,0-1 0,0 1 0,0-1 0,0 0 0,0 1-1,0-1 1,-1 0 0,1 0 0,-1 0 0,1 0 0,-1 0-1,0 0 1,0-1 0,0 1 0,0-1 0,0 1 0,0-1-1,-3 2 1,-14 8 11,-1 0-1,0-1 0,-1-1 0,0-1 1,0-1-1,-41 8 0,-138 10 49,185-24-143,-1 0 1,1-1-1,-1-1 1,1 0-1,0-1 1,-23-5-1,35 6-151,1 0 0,-1 0 1,1 0-1,-1 0 0,1 0 0,-1 0 1,1-1-1,0 0 0,-1 1 0,1-1 1,-3-3-1,4 3-199,0 0 0,0 0 1,0 0-1,0 0 0,1 0 0,-1 0 1,0-1-1,1 1 0,0 0 1,-1-4-1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8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9028,'16'-35'849,"-6"6"-641,-10 17-32,3 24 384,1 23 16,2 18 81,-3 22-545,4 13-64,-1 11-16,1 6-32,-4-3-673,0-6-1760,0-11-880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3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0 106 9845,'0'-2'5,"0"0"0,0 0 1,1 0-1,-1 0 1,0 0-1,1 0 1,-1 0-1,1 0 1,0 0-1,0 1 0,0-1 1,0 0-1,0 0 1,0 1-1,0-1 1,0 1-1,1-1 1,-1 1-1,1-1 0,-1 1 1,1 0-1,-1-1 1,1 1-1,0 0 1,-1 0-1,1 1 1,0-1-1,0 0 1,0 0-1,4 0 0,5-1-5,1 0 0,0 1 0,0 0-1,16 1 1,-6 0 22,586-48-41,-608 48 18,48-4-183,-48 4 187,0 0 1,1 0-1,-1 0 1,0 0-1,1 0 0,-1 0 1,0 0-1,1 0 0,-1 0 1,0 0-1,0 0 1,1 0-1,-1 0 0,0 0 1,1 1-1,-1-1 1,0 0-1,0 0 0,1 0 1,-1 1-1,0-1 0,0 0 1,1 0-1,-1 0 1,0 1-1,0-1 0,0 0 1,0 0-1,1 1 1,-1-1-1,0 0 0,0 1 1,0-1-1,0 0 1,0 0-1,0 1 0,0 0 1,-1 0 9,1 1 0,-1-1 0,0 1-1,0-1 1,0 0 0,0 1 0,-1-1 0,1 0 0,0 0 0,0 1 0,-4 0 0,-38 29 165,-58 31 1,68-44-88,1 2 1,1 0-1,0 2 0,-41 40 1,70-60-95,0 0 1,0 0-1,0 0 1,0 1-1,1-1 1,-1 0-1,1 1 1,0-1-1,-1 1 1,1-1-1,0 1 1,0 0-1,1-1 0,-1 1 1,1 0-1,-1 3 1,1-5 8,1 1 1,-1-1 0,1 0-1,-1 0 1,1 0-1,-1 0 1,1 1-1,0-1 1,0 0 0,-1 0-1,1 0 1,0 0-1,0-1 1,0 1-1,0 0 1,0 0-1,0-1 1,0 1 0,1 0-1,-1-1 1,0 1-1,0-1 1,0 1-1,1-1 1,-1 0-1,0 0 1,0 1 0,1-1-1,-1 0 1,0 0-1,1 0 1,-1 0-1,0 0 1,2-1-1,15 0 4,-1-1-1,1-1 0,-1 0 0,0-1 1,0-1-1,-1 0 0,26-13 0,-16 5-19,0-1 1,-2-1-1,42-32 0,-54 37 30,-1 0 0,-1-1-1,0 0 1,13-18 0,-20 26 40,-1-1 1,0 1-1,0-1 0,0 1 1,0-1-1,0 0 0,-1 0 1,1 0-1,-1 0 0,0 0 1,-1 0-1,1 0 0,-1 0 1,0-1-1,0 1 0,0 0 1,0 0-1,-1 0 0,1 0 1,-3-7-1,3 11-55,0-1 0,0 0 0,0 1 0,-1-1 0,1 1 0,0-1 0,0 1 0,0-1 0,-1 1 0,1-1 0,0 1 0,-1-1 0,1 1 0,0-1 0,-1 1 0,1-1 0,-1 1 0,1 0 0,-1-1 0,1 1 0,-1 0 0,1-1 1,-1 1-1,1 0 0,-1 0 0,1-1 0,-1 1 0,0 0 0,1 0 0,-2 0 0,2 0-5,-1 1 1,0-1 0,0 1-1,0 0 1,0-1 0,1 1 0,-1 0-1,0-1 1,1 1 0,-1 0-1,0 0 1,1-1 0,-1 1-1,1 0 1,-1 2 0,-13 37-109,13-27 11,0-1 0,1 1 1,1-1-1,0 0 0,0 0 0,1 1 1,1-1-1,0 0 0,0 0 0,2-1 1,-1 1-1,8 12 0,-8-15-200,1-1 0,0 1-1,1-1 1,0 0 0,0 0 0,1-1-1,-1 0 1,2 0 0,-1-1 0,1 1 0,0-2-1,0 1 1,1-1 0,-1 0 0,17 5-1,-22-8 315,0-1-1,0 0 1,0 0 0,0-1-1,1 1 1,-1-1-1,0 1 1,0-1-1,1 0 1,-1 0-1,0-1 1,1 1-1,-1-1 1,0 1 0,0-1-1,1 0 1,-1 0-1,0 0 1,0-1-1,0 1 1,0-1-1,-1 0 1,1 0-1,0 0 1,-1 0 0,1 0-1,-1 0 1,0-1-1,0 1 1,0-1-1,0 0 1,0 0-1,0 1 1,-1-1-1,1 0 1,-1 0 0,0 0-1,2-6 1,1-7 445,0-1 0,-1 1 1,-1-1-1,-1 0 0,0 0 1,-2-20-1,-2-84 1587,3 121-2048,0 0-1,0 0 1,0 1-1,1-1 1,-1 0-1,0 0 1,0 0-1,0 0 1,0 0-1,0 0 1,0 0-1,0 0 1,0 0-1,0 0 1,1 0 0,-1 0-1,0 0 1,0 0-1,0 0 1,0 0-1,0 0 1,0 0-1,0 0 1,1 0-1,-1 0 1,0 0-1,0 0 1,0 0-1,0 0 1,0 0-1,0 0 1,0 0 0,1 0-1,-1 0 1,0 0-1,0 0 1,0 0-1,0 0 1,0 0-1,0 0 1,0-1-1,0 1 1,0 0-1,0 0 1,10 22 120,9 32 30,-17-49-141,5 14 5,-2 1 0,0-1 0,-1 1 0,0 0 0,-2 0 1,0 1-1,-2 19 0,0-37-7,-1 0 1,0 0 0,0-1-1,1 1 1,-1 0-1,-1-1 1,1 1 0,0-1-1,-1 1 1,1-1-1,-1 1 1,0-1-1,0 0 1,0 0 0,0 0-1,0 0 1,0 0-1,0-1 1,-1 1-1,-4 2 1,6-4-5,1 1 1,-1-1-1,0 0 0,0 0 1,0 1-1,0-1 0,0 0 1,0 0-1,0 0 0,1 0 1,-1 0-1,0 0 0,0 0 1,0 0-1,0-1 0,0 1 0,0 0 1,1 0-1,-1-1 0,0 1 1,0-1-1,0 1 0,1-1 1,-2 0-1,1 0-1,-1-1 0,1 0 0,0 1-1,0-1 1,1 0 0,-1 1 0,0-1 0,1 0-1,-1 0 1,1 0 0,-1 0 0,1 0 0,0 1 0,0-1-1,0 0 1,0-3 0,0-2-4,0 0 0,1 1-1,-1-1 1,2 0 0,-1 1 0,1-1-1,0 1 1,0-1 0,0 1-1,1 0 1,0 0 0,1 0 0,-1 1-1,1-1 1,0 1 0,0-1 0,8-6-1,-5 6-3,0 1 0,1 0 0,-1 0-1,1 1 1,0 0 0,0 0-1,0 1 1,0 0 0,1 0 0,-1 1-1,1 0 1,11-1 0,-9 2-6,0 0 1,0 1-1,0 1 1,0 0-1,0 0 1,0 1-1,0 0 1,-1 1-1,1 0 0,10 5 1,-14-4-1,0-1 0,0 1 0,0 0 0,0 1 0,-1 0 0,0 0 1,0 0-1,0 1 0,0-1 0,-1 1 0,0 1 0,0-1 0,-1 1 0,5 9 0,3 15-777,-10-22 12,1 0 0,1-1 0,-1 1 0,9 12 0,-10-19 620,-1 0 0,0-1-1,1 1 1,-1 0 0,1-1 0,-1 0 0,1 1-1,-1-1 1,1 0 0,0 0 0,0 0 0,0 0-1,0 0 1,0 0 0,0 0 0,0-1 0,0 1-1,0-1 1,0 0 0,0 1 0,0-1 0,0 0-1,0 0 1,0 0 0,3-1 0,26-6-1357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0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184 522 3682,'6'-6'293,"1"-3"496,0 0-1,-1 0 0,7-13 1,-12 21-689,0 0 1,-1-1-1,1 1 1,0 0-1,-1 0 1,1-1-1,-1 1 1,1 0-1,-1-1 1,0 1-1,0 0 1,1-1-1,-1 1 1,0 0-1,0-1 1,0 1-1,0-1 1,-1 1-1,1 0 0,0-1 1,-1 1-1,1 0 1,0-1-1,-1 1 1,0 0-1,1 0 1,-1-1-1,0 1 1,0 0-1,1 0 1,-1 0-1,0 0 1,0 0-1,0 0 1,-2-1-1,0 1-81,0 0-1,0 0 1,1 1-1,-1-1 1,0 1 0,0-1-1,0 1 1,0 0-1,0 0 1,0 1-1,0-1 1,0 1-1,1-1 1,-1 1-1,0 0 1,0 0-1,-4 2 1,-47 26 293,43-21-260,-1 0 1,2 1-1,-1 0 1,1 1-1,-15 19 1,21-24-57,1-1 0,0 1 0,0 0 0,0 1 0,1-1 0,0 0 0,-3 9 0,4-11 1,1-1 0,0 1 0,-1 0 1,1-1-1,0 1 0,0 0 0,1-1 0,-1 1 0,0 0 1,1-1-1,0 1 0,-1-1 0,1 1 0,0-1 0,0 1 0,3 4 1,-2-5 18,-1 0 0,1-1 0,0 1 0,0 0 0,0 0 0,0-1 0,0 1 0,0-1 0,0 0 0,0 1 0,1-1 0,-1 0 0,1 0 0,-1-1 0,1 1 0,-1 0 0,1-1 0,-1 0 0,1 1 0,-1-1 0,1 0 0,-1 0 1,1-1-1,-1 1 0,1 0 0,0-1 0,-1 0 0,0 1 0,1-1 0,-1 0 0,4-2 0,3-1-1,0 0 0,0-1 0,0 0 0,-1-1 0,0 0 0,14-13 1,-13 9 0,0-2 0,0 1 0,-1-1 0,-1 0 0,0-1 1,-1 0-1,0 0 0,-1 0 0,0-1 0,-1 0 0,-1 0 1,0 0-1,-1 0 0,0 0 0,-1-1 0,-2-22 0,-2-6-578,-1 1-1,-3 1 0,-1-1 0,-19-55 0,25 90 386,0-3-632,-1 0 1,-1 1 0,0-1 0,-9-15 0,3 15-1398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1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260 638 9204,'-3'-4'32,"-1"1"0,1 0 0,-1 0 0,0 0-1,0 0 1,0 0 0,0 1 0,0 0 0,-1 0-1,1 0 1,-1 1 0,1-1 0,-1 1 0,0 0 0,1 0-1,-1 1 1,0-1 0,0 1 0,1 0 0,-6 1 0,0-1 28,0 1 1,0 1 0,0 0 0,0 0 0,0 1 0,1 0 0,-1 0 0,-13 8 0,18-7-66,0-1 0,1 0 0,-1 1-1,1 0 1,0 0 0,0 0 0,1 0 0,-1 1 0,1-1 0,0 1 0,0 0 0,0 0 0,1 0 0,0 0 0,0 1 0,0-1-1,1 1 1,-1-1 0,1 1 0,1-1 0,-1 1 0,1 8 0,0-10 1,0 0 0,1 0-1,0 0 1,-1 0 0,2 0-1,-1 0 1,0 0 0,1 0 0,-1-1-1,1 1 1,0-1 0,0 1 0,1-1-1,-1 0 1,1 1 0,-1-1-1,1-1 1,0 1 0,0 0 0,1-1-1,-1 1 1,0-1 0,1 0-1,-1 0 1,1 0 0,0-1 0,0 1-1,-1-1 1,1 0 0,0 0 0,7 1-1,-4-2 10,-1 1 0,0-1-1,1-1 1,-1 1 0,0-1-1,1 0 1,-1 0 0,0-1-1,0 1 1,0-1 0,0-1-1,0 1 1,-1-1-1,1 0 1,-1-1 0,1 1-1,-1-1 1,0 0 0,-1 0-1,1-1 1,-1 1 0,0-1-1,0 0 1,0 0 0,4-7-1,-3 2 126,1 0-1,-1 0 0,-1 0 1,0 0-1,0-1 0,-1 0 1,0 0-1,-1 0 0,-1 0 1,1 0-1,-2 0 0,1 0 1,-3-17-1,-1 19-169,-1 16-7,-1 16 38,3-2-439,1 1 1,1-1 0,1 1-1,1-1 1,1 1-1,1-1 1,1 0 0,0 0-1,10 23 1,-14-42 390,0 0-1,0 0 1,0 0 0,0 0 0,0 0 0,0 0-1,0 0 1,1 0 0,-1 0 0,0-1 0,1 1-1,0-1 1,-1 1 0,1-1 0,0 0 0,0 1-1,0-1 1,0 0 0,0 0 0,0 0-1,0-1 1,0 1 0,0 0 0,0-1 0,1 1-1,-1-1 1,0 0 0,0 0 0,0 0 0,1 0-1,-1 0 1,0 0 0,0-1 0,0 1 0,4-2-1,-1 0 80,-1 0-1,1-1 0,0 0 1,-1 0-1,1 0 0,-1-1 1,0 1-1,0-1 0,0 0 1,-1 0-1,0 0 0,1-1 1,3-8-1,0 0 407,-1-1 0,0 1 0,-1-2 0,-1 1 0,0 0 0,4-30 0,-5 1 409,-2-46 1,-1 50-742,0 36-131,2 8 23,3 17 32,4 36 40,4 253 457,-20-380 700,7 55-1293,1 0 0,0 1 1,1-1-1,1 1 0,0-1 0,0 1 1,1 0-1,8-16 0,-9 23-53,0 0 0,1 0 0,-1 0-1,1 0 1,0 1 0,1 0-1,0 0 1,-1 0 0,2 1 0,-1-1-1,0 1 1,1 0 0,0 1 0,0-1-1,0 1 1,0 0 0,0 1-1,12-4 1,11 2-1199,1 0-1,-1 2 1,55 2 0,18 0 988,-77-2 767,1 0 0,-1-2 0,0-1-1,0-1 1,47-18 0,-70 24-227,0-1 1,0 0-1,-1 0 0,1 1 0,0-1 0,-1 0 1,1-1-1,-1 1 0,1 0 0,-1 0 0,0-1 1,2-1-1,-2 2-163,-1 1 1,0-1 0,0 1-1,0 0 1,0-1-1,0 1 1,0 0-1,0-1 1,0 1-1,0-1 1,0 1-1,0 0 1,0-1 0,0 1-1,0 0 1,-1-1-1,1 1 1,0 0-1,0-1 1,0 1-1,0 0 1,-1-1 0,1 1-1,0 0 1,0-1-1,-1 1 1,1 0-1,0 0 1,-1-1-1,1 1 1,0 0 0,-1 0-1,1 0 1,-1-1-1,-3 0 14,1-1 1,-1 1-1,0 0 0,0 0 0,0 0 0,0 0 0,0 1 0,0 0 1,-5 0-1,-9 1-7,-1 2 1,0 0-1,1 1 0,-1 0 1,1 2-1,0 0 0,-28 15 1,38-17-50,0 0 0,0 1 1,0 0-1,1 0 0,-1 1 0,1 0 1,1 0-1,-1 1 0,1-1 0,0 2 1,0-1-1,1 1 0,0-1 0,1 1 1,0 1-1,0-1 0,-5 15 0,8-19 0,0 0 0,0 0 0,1-1 0,-1 1 1,1 0-1,0 0 0,0 0 0,1 0 0,-1 0 0,1 0 0,-1 0 0,1-1 0,0 1 0,1 0 0,-1-1 0,1 1 0,-1-1 0,1 1 0,0-1 0,0 0 0,1 1 0,-1-1 0,1 0 0,3 3 0,-2-3-33,0-1 0,1 1 0,-1-1 0,0 0-1,1 0 1,-1 0 0,1-1 0,-1 1-1,1-1 1,0 0 0,0-1 0,0 1-1,-1-1 1,1 0 0,0 0 0,0-1 0,0 1-1,-1-1 1,7-1 0,1-2-39,1 0 1,-1-1-1,0 0 0,0-1 1,-1 0-1,0 0 1,0-2-1,0 1 1,-1-1-1,0-1 0,-1 0 1,0 0-1,0-1 1,-1 0-1,9-14 0,-9 10 116,0 0 0,0-1 0,-1 1-1,-1-1 1,-1-1 0,0 1 0,-1-1-1,0 0 1,-2 0 0,0 0 0,0-30 0,-12-75 1306,-44-214 1,52 328-1234,-5-23 113,7 30-221,0 0 1,0 0 0,0 0 0,0 0 0,0 1 0,0-1-1,-1 0 1,1 0 0,0 0 0,0 0 0,0 0 0,0 0-1,0 0 1,0 0 0,-1 0 0,1 0 0,0 0 0,0 0-1,0 0 1,0 0 0,0 0 0,0 0 0,-1 0 0,1 0-1,0 0 1,0 0 0,0 0 0,0 0 0,0 0 0,-1 0 0,1 0-1,0 0 1,0 0 0,0 0 0,0 0 0,0-1 0,0 1-1,0 0 1,0 0 0,-1 0 0,1 0 0,0 0 0,0 0-1,0 0 1,0-1 0,-1 19 173,2 81 327,26 174 1,-15-207-1660,36 111 0,-23-108-1695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326 746 6323,'-10'3'123,"1"-1"0,-1 0 0,0-1 1,-16 1-1,-26 3 504,35-1-402,0 1-1,0 1 1,0 0 0,1 1-1,-25 15 1,35-18-181,-1 0 1,1 1-1,1 0 0,-1 0 1,1 0-1,-1 0 0,1 1 1,1 0-1,-1 0 0,1 0 0,0 1 1,1 0-1,-1-1 0,1 1 1,-3 13-1,5-17-31,0 0-1,0 0 0,1 0 1,-1 0-1,1 0 1,0 0-1,0 0 1,0 0-1,0 0 0,0 0 1,1 0-1,0 0 1,-1-1-1,1 1 1,0 0-1,0 0 0,1 0 1,-1-1-1,0 1 1,1 0-1,0-1 1,-1 0-1,1 1 0,0-1 1,0 0-1,1 0 1,-1 0-1,0 0 1,1 0-1,-1 0 0,1-1 1,0 0-1,3 2 1,1 0 12,0-1 0,0 0 1,0-1-1,0 1 1,0-1-1,1-1 0,-1 0 1,0 0-1,0 0 0,1-1 1,-1 0-1,14-3 0,-6-1 1,1-1 0,-1-1 0,0 0-1,0 0 1,-1-2 0,0 0-1,0-1 1,-1 0 0,0-1 0,-1 0-1,-1-1 1,1 0 0,-2-1-1,0 0 1,0-1 0,-2 0 0,9-16-1,-4 2 101,-2-1 1,0 0-1,-2-1 0,-1 0 0,-2 0 0,0-1 0,-3 1 0,1-43 0,-3-1-541,-4 1-1,-4-1 1,-2 1-1,-31-117 0,34 177-1077,5 33 132,6 27-1182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1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41 354 7988,'6'10'-10,"-5"-8"223,1 0 0,-1 0 0,0 0 0,1 0 0,-1-1 0,1 1 0,0 0 0,-1-1 0,1 1 0,0-1 0,3 2 0,-4-3-144,1 0 1,-1 0-1,0 0 0,1-1 1,-1 1-1,0 0 1,0-1-1,1 1 1,-1-1-1,0 1 0,0-1 1,0 0-1,0 1 1,1-1-1,-1 0 1,0 0-1,0 0 1,0 0-1,-1 0 0,1 0 1,0 0-1,0 0 1,-1 0-1,2-2 1,11-15-49,0 0 0,-2-1 0,0 0 0,-1-1 0,-1 0 0,10-36 0,-16 46-21,-1 0 0,0 0 0,-1 0 0,0-1 1,-1 1-1,0-1 0,-2-11 0,1 15 4,0 1 1,0 0-1,-1-1 1,0 1-1,-1 0 0,1 0 1,-1 0-1,0 1 1,-1-1-1,1 1 0,-1 0 1,-7-8-1,10 12-3,-1-1 1,1 0-1,-1 1 0,0-1 1,0 1-1,0 0 0,0-1 1,0 1-1,0 0 0,0 0 1,0 0-1,0 1 0,0-1 0,0 0 1,-1 1-1,1-1 0,0 1 1,0 0-1,-1 0 0,1 0 1,-4 0-1,2 1 0,1 0 0,0 1 0,-1-1 0,1 0 0,0 1 0,0 0 0,0 0 0,0 0 0,0 0 0,1 0 0,-1 1 0,-4 4 0,1 1-11,-1 1 0,1 0 1,0 0-1,1 1 0,0-1 1,0 1-1,1 0 0,-4 15 1,6-14-12,0 0 0,1 0 0,0 0 1,1 0-1,0 0 0,1 0 0,0 0 0,1 0 1,0 0-1,0-1 0,1 1 0,1 0 1,0-1-1,0 0 0,1 0 0,0 0 0,1-1 1,7 10-1,-7-11-300,0-1 0,1 0 1,0-1-1,0 0 0,0 0 0,1 0 1,0-1-1,10 5 0,33 10-3753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12662,'5'36'224,"8"-1"-217,3-2-1,1 1 1,1-2 0,1-1-1,2 0 1,2-2 0,46 50-1,-63-73-14,0-1 0,0 1 0,0-1 0,0 0 0,1-1 0,0 0 0,8 4 0,-12-7 12,-1 0 0,0 0 0,1 0 0,-1 0 0,1-1 0,-1 1 0,1-1 0,-1 0 0,1 0 0,0 0 0,-1 0 0,1 0 0,-1-1 0,1 1 0,-1-1-1,1 1 1,-1-1 0,1 0 0,-1 0 0,0 0 0,1 0 0,-1-1 0,0 1 0,0-1 0,0 1 0,3-4 0,2-3 13,0-1 0,0 1 0,-1-2-1,-1 1 1,1-1 0,-2 0 0,1 0 0,-1 0 0,-1 0 0,3-13 0,3-19-1,5-49 0,-13 85-18,-1 3-12,3-24-383,1-1 0,12-38-1,-16 65 359,0 0-47,0 1 0,0-1 1,0 0-1,1 0 0,-1 0 0,0 1 1,0-1-1,0 0 0,1 0 0,-1 0 1,0 1-1,1-1 0,-1 0 0,1 1 1,-1-1-1,1 0 0,-1 1 0,1-1 1,0 1-1,-1-1 0,1 0 0,0 1 1,-1 0-1,1-1 0,0 1 0,-1-1 1,1 1-1,0 0 0,0-1 0,0 1 1,-1 0-1,1 0 0,0 0 0,0 0 1,0 0-1,1 0 0,15 11-2531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2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19 245 5523,'0'-28'943,"0"-1"0,-9-50 0,4 45 105,0-38-1,6 72-1049,-1 0-1,0 0 1,0 0-1,0 0 1,0 0-1,0 0 1,0 0-1,0 1 1,0-1-1,0 0 0,0 0 1,0 0-1,1 0 1,-1 0-1,0 0 1,0 0-1,0 0 1,0 0-1,0-1 1,0 1-1,0 0 1,0 0-1,0 0 0,1 0 1,-1 0-1,0 0 1,0 0-1,0 0 1,0 0-1,0 0 1,0 0-1,0 0 1,0 0-1,0 0 0,0 0 1,0 0-1,0 0 1,0-1-1,0 1 1,0 0-1,0 0 1,0 0-1,1 0 1,-1 0-1,0 0 1,0 0-1,0 0 0,0 0 1,0 0-1,0-1 1,0 1-1,0 0 1,0 0-1,0 0 1,0 0-1,-1 0 1,1 0-1,0 0 0,0 0 1,0 0-1,0 0 1,0-1-1,0 1 1,0 0-1,0 0 1,6 10 3,4 14 101,29 143 29,-29-114-134,25 75 1,-35-124 85,1-1 0,1 1 1,-1-1-1,0 0 0,1 0 1,0 1-1,0-1 0,0 0 1,0-1-1,0 1 0,4 3 0,-5-5-25,-1-1 0,1 0-1,0 1 1,-1-1-1,1 0 1,0 0 0,-1 0-1,1 1 1,0-1-1,-1 0 1,1 0 0,0 0-1,-1 0 1,1 0-1,0 0 1,0 0 0,-1-1-1,1 1 1,0 0-1,-1 0 1,2-1 0,18-16 524,21-37-407,56-94-1,-9 10-1822,-83 131 1447,0 0 0,1 1 0,0-1 0,0 1 0,12-9 0,-17 15 183,0-1 0,0 0 0,0 0 0,0 1 1,0-1-1,0 1 0,0-1 0,1 1 0,-1 0 1,0-1-1,0 1 0,1 0 0,-1 0 0,0 0 1,0 0-1,1 0 0,-1 0 0,2 1 0,-1-1 19,-1 1-1,0 0 0,0 0 1,0 0-1,0 0 1,0 0-1,0 0 0,0 0 1,0 0-1,0 0 0,0 1 1,0-1-1,-1 0 1,1 0-1,0 1 0,-1-1 1,0 1-1,1-1 0,-1 0 1,1 3-1,2 15 124,-1 0 0,0 0-1,-2 0 1,-3 37 0,1-38-80,1-1 0,1 1 1,0 0-1,2-1 0,0 1 0,6 24 1,-8-41-169,0 1 1,0-1 0,1 1 0,-1-1-1,1 0 1,-1 1 0,1-1 0,-1 0-1,1 0 1,0 1 0,-1-1 0,1 0-1,0 0 1,0 0 0,0 0 0,0 0 0,0 0-1,0 0 1,0 0 0,1-1 0,-1 1-1,0 0 1,0-1 0,1 1 0,-1-1-1,0 1 1,0-1 0,1 1 0,-1-1-1,2 0 1,13-2-4738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2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59 111 3442,'-23'-49'5570,"7"11"-5362,3 20-208,7 12-272,6 21 160,6 14-2129,10 9-1089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3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271 632 8100,'13'-6'2548,"-13"-3"-597,-2 8-1877,1-1 0,0 1 1,0 0-1,-1 0 0,1 0 0,-1 0 0,1 1 0,-1-1 1,1 0-1,-1 1 0,0-1 0,1 1 0,-1-1 0,0 1 0,1 0 1,-3-1-1,-5 1-71,-1 1 0,1-1 1,0 2-1,0-1 0,0 1 1,0 1-1,0 0 0,0 0 0,1 0 1,-11 6-1,4 0-21,0 0-1,0 1 1,0 0-1,-17 17 1,-7 17-102,37-42 117,1 0 0,-1 0 0,1 0 1,0-1-1,-1 1 0,1 0 0,0 1 0,0-1 1,1 0-1,-1 0 0,0 0 0,1 0 0,-1 1 1,1-1-1,0 0 0,0 1 0,0-1 0,0 0 1,0 0-1,0 1 0,2 3 0,-1-5 10,0 0-1,0 0 0,0 0 1,0 0-1,0 0 1,0-1-1,0 1 0,0 0 1,1-1-1,-1 1 1,0-1-1,1 0 0,-1 1 1,0-1-1,1 0 1,-1 0-1,0 0 0,1 1 1,-1-2-1,0 1 1,1 0-1,-1 0 1,0 0-1,1-1 0,-1 1 1,0 0-1,1-1 1,-1 1-1,2-2 0,42-19 105,-40 18-104,71-42 9,-53 29-18,1 2 0,0 0 0,36-13 0,-59 26-4,1 1-1,-1-1 1,1 1 0,-1-1 0,0 1 0,1 0 0,-1 0-1,1 0 1,-1 0 0,1 0 0,-1 0 0,1 0 0,-1 0-1,1 1 1,-1-1 0,0 0 0,1 1 0,-1-1 0,0 1-1,1 0 1,-1-1 0,0 1 0,0 0 0,1 0 0,-1 0 0,0 0-1,0 0 1,0 0 0,0 0 0,0 0 0,0 0 0,-1 0-1,1 1 1,1 1 0,1 5 24,0 0 1,0 0-1,-1 1 0,3 15 0,0-3-37,-1-2 5,-1-6 11,0 0-1,1-1 0,0 1 1,11 21-1,-13-31-18,-1 0 0,1-1 0,0 1 1,0-1-1,0 0 0,0 0 0,0 1 0,0-1 0,0-1 1,1 1-1,-1 0 0,1 0 0,0-1 0,-1 0 0,1 1 1,0-1-1,0 0 0,-1 0 0,1-1 0,0 1 0,0-1 1,0 1-1,0-1 0,0 0 0,0 0 0,0 0 1,4-1-1,1-1-1,1 0-1,-1-1 1,0 0 0,0 0 0,0-1 0,-1 0 0,1 0 0,-1-1 0,0 0-1,0 0 1,-1 0 0,1-1 0,-1 0 0,0-1 0,-1 1 0,0-1 0,6-9 0,0-2 50,-1 0 0,0-1 1,-2 0-1,0-1 1,-1 0-1,5-20 1,0-21 74,-2-1 1,2-98-1,-17-121 1239,-1 199-530,0 102-855,-1 21 80,0 112-18,21 275-1,-10-382-1066,2 0 0,2 0 0,16 51-1,-5-45-3429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3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72 11221,'-5'-3'319,"3"2"-292,0-1 0,0 1 0,0 0 0,-1 0 0,1 0 0,0 0 0,-1 0 0,1 1 0,-1-1 0,1 1 0,-6-1 0,8 1-27,0 1 0,0-1-1,0 0 1,0 0 0,0 1-1,0-1 1,0 0 0,0 0 0,0 1-1,0-1 1,0 0 0,0 0-1,0 1 1,0-1 0,1 0 0,-1 0-1,0 0 1,0 1 0,0-1 0,0 0-1,0 0 1,0 0 0,1 1-1,-1-1 1,0 0 0,0 0 0,0 0-1,0 1 1,1-1 0,-1 0-1,0 0 1,0 0 0,0 0 0,1 0-1,-1 0 1,0 0 0,0 1 0,1-1-1,-1 0 1,12 5 67,4-1-18,-1 0 0,1-1 0,0-1 0,0-1 0,0 0 0,0-1 0,0-1 0,0 0 0,17-4 0,25-7 176,59-20-1,-104 28-125,10-4 118,-9 3-139,0 0 0,0 1 1,29-3-1,-41 6-53,0 1 1,1 0-1,-1-1 1,1 1-1,-1 1 1,1-1-1,-1 0 1,0 0-1,1 1 1,-1 0-1,1-1 1,-1 1-1,0 0 1,0 0-1,0 0 1,1 0-1,-1 1 1,0-1-1,0 1 1,0-1-1,-1 1 1,1 0-1,0-1 1,-1 1 0,1 0-1,-1 0 1,1 0-1,-1 0 1,0 1-1,1 1 1,2 11 62,-1-1 0,-1 1 0,0-1 0,-1 1 0,0 0 1,-1 0-1,-1-1 0,-4 23 0,0 36-1022,5-64 164,0 1 1,1 0 0,0 0-1,1-1 1,3 12 0,2-4-6096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59 13062,'-23'-38'0,"7"20"-48,3 16-96,10 22 112,9 9-672,17 18-1970,9 5-1968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71 178 7267,'-5'24'1142,"1"-11"-821,1 0-1,0 0 1,1 0 0,0 1 0,1 15 0,1-26-293,1-1 0,-1 1 0,0 0-1,1-1 1,-1 1 0,1-1 0,0 1 0,0-1 0,0 1 0,0-1-1,0 0 1,1 1 0,-1-1 0,1 0 0,-1 0 0,1 0 0,0 0-1,0 0 1,0-1 0,0 1 0,0 0 0,0-1 0,1 0-1,-1 1 1,0-1 0,1 0 0,-1 0 0,1 0 0,-1-1 0,1 1-1,-1 0 1,4-1 0,1 1-8,0-1 0,-1 0-1,1 0 1,-1-1 0,1 0-1,-1 0 1,1-1 0,-1 1 0,0-1-1,1-1 1,-1 1 0,0-1-1,-1 0 1,1-1 0,0 1-1,-1-1 1,0 0 0,0 0 0,0-1-1,0 0 1,7-9 0,-7 8-3,-1-1-1,1 1 1,-1-1 0,0 0 0,0 0-1,-1 0 1,0 0 0,0-1 0,-1 1 0,0-1-1,0 0 1,-1 1 0,0-1 0,0 0-1,-1 0 1,0 0 0,0 0 0,-2-8-1,0 8 8,-1 0 0,0 0-1,0 0 1,0 0 0,-1 0-1,0 1 1,-1-1-1,0 1 1,0 0 0,0 1-1,-1-1 1,0 1-1,0 0 1,-1 1 0,0-1-1,0 1 1,-13-7-1,14 9-209,1 1 0,-1-1-1,0 1 1,0 0 0,0 1-1,0-1 1,0 1-1,0 1 1,0-1 0,0 1-1,-1 0 1,1 0 0,0 1-1,0 0 1,0 0 0,0 0-1,0 1 1,0 0-1,0 0 1,1 0 0,-1 1-1,1 0 1,-1 0 0,1 0-1,-6 6 1,-17 18-3397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4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4914,'43'-33'3925,"69"-69"-1,-94 90-3551,-18 12-362,1 0 0,-1 0 0,0 0 0,0 0-1,1 0 1,-1 0 0,0 0 0,1 0 0,-1 0 0,0 0-1,1 0 1,-1 0 0,0 0 0,1 0 0,-1 0 0,0 0-1,0 1 1,1-1 0,-1 0 0,0 0 0,1 0 0,-1 0 0,0 1-1,0-1 1,0 0 0,1 0 0,-1 1 0,0-1 0,0 0-1,0 0 1,1 1 0,-1-1 0,1 4 66,0 0 0,0 0 0,-1 0 0,1 1 0,-1-1 1,-1 7-1,2 6 26,8 364 89,-9-353-197,-1-5-304,1-1 0,1 1 1,5 24-1,-6-47 311,0 1 0,0-1 0,0 0 0,0 0 0,0 1 0,0-1 0,0 0 0,0 0 1,0 1-1,0-1 0,1 0 0,-1 0 0,0 1 0,0-1 0,0 0 0,0 0 0,0 0 0,0 1 1,1-1-1,-1 0 0,0 0 0,0 0 0,0 1 0,1-1 0,-1 0 0,0 0 0,0 0 0,0 0 1,1 0-1,-1 0 0,0 1 0,0-1 0,1 0 0,-1 0 0,0 0 0,0 0 0,1 0 0,-1 0 1,9-9 71,10-24 11,-17 28-84,50-101 69,-27 50 108,3 1 0,2 1 0,51-69 0,-76 118-155,-1 0-1,0 0 1,1 0-1,0 1 1,0 0 0,0 0-1,0 0 1,12-6-1,-14 9-9,-1 0 0,0 0 0,1 1 0,-1-1-1,1 1 1,0-1 0,-1 1 0,1 0 0,-1 0-1,1 0 1,-1 0 0,1 1 0,0-1 0,-1 1-1,1-1 1,-1 1 0,0 0 0,1 0 0,-1 0 0,1 0-1,-1 0 1,0 1 0,0-1 0,0 1 0,2 1-1,4 5 20,-1-1-1,0 1 0,-1 1 1,0-1-1,0 1 0,-1 0 1,0 0-1,0 1 0,-1-1 1,-1 1-1,4 15 0,-1-1-30,-1-1-1,-2 1 1,0-1 0,-2 25-1,-1-25-96,-1-1-1,-1 0 1,-7 31-1,6-42-303,0 0 0,-1 0 0,0-1 0,0 0 0,-1 0 0,-1 0 0,1 0 0,-14 16 0,-18 10-4351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4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3378,'-1'-3'5626,"24"8"-4576,32 11-1308,-47-13 271,-1 0 0,-1 1 0,1 0 0,0 0 0,-1 0 0,0 0 0,0 1 0,0 0 0,-1 1 0,1-1 0,-1 1 0,6 10 0,-8-11-6,-1 0 0,1 0 1,-1 1-1,-1-1 0,1 1 0,-1-1 1,0 1-1,0-1 0,-1 1 0,0 0 1,0-1-1,0 1 0,0-1 0,-1 1 1,0 0-1,0-1 0,-4 10 0,-1 2 10,0-1 0,-16 30 0,19-41-1,0 0-1,-1 1 1,1-1 0,-1-1 0,0 1 0,0 0-1,-1-1 1,1 0 0,-1 0 0,0 0 0,-9 4-1,14-7-13,0-1-1,-1 0 0,1 0 1,0 0-1,-1 1 0,1-1 0,0 0 1,-1 0-1,1 0 0,0 0 1,-1 0-1,1 0 0,0 0 1,-1 0-1,1 0 0,0 0 0,-1 0 1,1 0-1,0 0 0,-1 0 1,1 0-1,0 0 0,-1 0 0,1 0 1,0 0-1,-1-1 0,1 1 1,0 0-1,0 0 0,-1 0 1,1 0-1,0-1 0,0 1 0,-1 0 1,1 0-1,0-1 0,0 1 1,-1 0-1,1-1 0,0 1 0,0 0 1,0 0-1,0-1 0,0 1 1,-1 0-1,1-1 0,0 1 1,0 0-1,0-1 0,0 1 0,0 0 1,0-1-1,0 1 0,0 0 1,0-1-1,4-20 28,3 2-30,1 1 0,1 0 1,1 0-1,0 1 0,1 1 0,1-1 1,18-17-1,-5 7-5,1 2 0,1 1 0,35-24 0,-59 46-12,0-1 0,1 1 0,-1 0 0,1 0 0,-1 1 0,1-1 0,0 0 0,5 0-1,-9 2 18,1 0 0,-1 0 0,0 0 0,1 0 0,-1 0 0,0 0 0,1 0 0,-1 0 0,0 0 0,1 0 0,-1 0 0,0 0 0,1 0 0,-1 1 0,0-1 0,1 0 0,-1 0 0,0 0 0,0 1 0,1-1 0,-1 0 0,0 0 0,0 1 0,0-1 0,1 0 0,-1 0 0,0 1 0,0-1 0,0 0 0,0 1 0,0-1 0,1 0 0,-1 1 0,0-1 0,-4 25 149,-35 76 415,-16 50-201,50-134-266,1-1 0,1 1 0,1 0 0,0 0 0,1 0 1,1 0-1,3 20 0,-3-32-45,1-1 0,0 1-1,0-1 1,0 0 0,0 1 0,1-1 0,0 0 0,0 0 0,0 0 0,0 0 0,1 0-1,0-1 1,-1 1 0,1-1 0,6 6 0,-4-6-24,-1 0 0,1 0 0,0 0-1,0-1 1,0 0 0,0 0 0,1 0 0,-1 0 0,0-1 0,1 0-1,-1 0 1,11-1 0,7 1 1,0-2 1,0-1-1,-1-1 0,32-8 0,89-32-1161,-89 25-503,26-7-2099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6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235 181 9348,'1'0'30,"0"0"0,-1 1 0,1-1 0,0 1 0,-1-1 1,1 1-1,-1-1 0,1 1 0,-1-1 0,1 1 0,-1-1 0,1 1 0,-1 0 0,1-1 0,-1 1 0,0-1 0,1 1 0,-1 0 0,0 0 0,0-1 0,0 1 0,1 1 0,6 52 172,-2-28-160,1 43 0,-6-51-23,-4 71 46,3-81-31,0-1 0,0 0 1,-1 0-1,0 0 0,0 0 1,0-1-1,-1 1 0,0-1 0,-8 13 1,10-18-32,0 0 0,0 0 1,0 0-1,-1 0 1,1 0-1,0-1 1,0 1-1,0 0 1,-1 0-1,1-1 0,0 1 1,-1-1-1,1 1 1,-1-1-1,1 0 1,-1 0-1,1 1 1,0-1-1,-1 0 0,1 0 1,-1 0-1,1-1 1,-1 1-1,1 0 1,-1 0-1,1-1 1,0 1-1,-1-1 0,1 1 1,0-1-1,-1 0 1,1 0-1,0 1 1,0-1-1,0 0 0,-2-2 1,-4-2-38,1-1 0,-1 0 0,1 0 0,-10-13 0,-4-12-59,1-2 0,1 0 1,2 0-1,1-2 0,2 0 1,1 0-1,-11-62 0,22 91 100,0 0 1,0-1-1,1 1 0,-1-1 0,1 1 0,1 0 1,-1-1-1,3-9 0,-2 13 2,0 1 1,0-1-1,0 1 1,0-1-1,0 1 0,1 0 1,-1-1-1,1 1 0,-1 0 1,1 0-1,0 0 0,0 0 1,0 1-1,0-1 0,0 0 1,0 1-1,0-1 1,1 1-1,-1 0 0,1 0 1,-1 0-1,6-1 0,15-2 61,0 1-1,1 1 1,0 1 0,-1 1-1,33 4 1,38 0 379,47-13 334,-120 6-764,0-1 1,0-1 0,0-1-1,31-12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30 328 11045,'-1'0'79,"-1"0"-1,1 0 1,-1 0-1,1 0 1,0 0 0,-1-1-1,1 1 1,0 0-1,-1-1 1,1 1 0,0-1-1,-1 1 1,1-1 0,0 1-1,0-1 1,0 0-1,0 0 1,-2-1 0,3 2-64,-1-1 1,1 0 0,-1 0-1,1 0 1,0 0 0,-1 0 0,1 0-1,0 1 1,0-1 0,0 0 0,0 0-1,-1 0 1,1 0 0,1 0 0,-1 0-1,0 0 1,0 0 0,0 0-1,0 0 1,1-1 0,1-3-19,0 0 1,0 1-1,1-1 1,0 0-1,0 1 1,0 0-1,0-1 0,5-3 1,0-1 31,1 0 1,-1 1-1,2 1 1,-1-1 0,1 2-1,0-1 1,0 1-1,1 1 1,0 0-1,0 0 1,0 1-1,1 0 1,13-2-1,-23 6-28,0 0-1,0-1 0,1 1 0,-1 0 0,0 0 0,1 1 0,-1-1 0,0 0 0,0 1 1,1-1-1,-1 1 0,0 0 0,0 0 0,0 0 0,0 0 0,0 0 0,0 0 1,0 1-1,0-1 0,0 1 0,2 1 0,-2 0 2,0 0 0,-1 0 0,1 1 0,-1-1 0,1 0 0,-1 0 0,0 1 0,0-1 1,0 1-1,-1-1 0,1 1 0,-1 5 0,0 6 5,-1 1 1,-1-1-1,0 0 1,-1 0 0,-6 18-1,3-13-9,0 0 1,-2 0-1,0-1 0,-2 0 1,0-1-1,-1 0 0,-25 33 1,68-112-1379,297-396 2394,-322 451-850,-8 16-96,-8 16-9,-60 190 136,60-176-161,1 1-1,3 1 0,-2 58 0,7-86 44,1 1 0,0-1 1,1 0-1,0 0 0,1 0 0,1 0 0,8 22 0,-10-31-23,0-1-1,0 0 1,0 0-1,1 0 1,0-1 0,-1 1-1,1-1 1,0 1 0,1-1-1,-1 0 1,1 0-1,-1 0 1,1-1 0,0 0-1,0 1 1,0-1-1,0 0 1,0-1 0,1 1-1,-1-1 1,0 0 0,1 0-1,-1 0 1,1 0-1,-1-1 1,1 0 0,0 0-1,5-1 1,9-2 58,1 0 1,-1-1-1,0-2 1,-1 0 0,33-15-1,90-55-44,-81 41-72,-44 26-68,45-26-3295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0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298 558 11941,'-9'-7'124,"-1"0"-1,1 1 0,-2 0 0,1 0 1,-1 1-1,1 1 0,-1-1 0,-1 2 1,-21-5-1,27 7-61,1 1 0,-1-1 1,1 1-1,0 0 0,-1 1 0,1-1 1,0 1-1,-1 0 0,1 1 0,0-1 1,0 1-1,0 0 0,0 0 0,0 0 1,0 1-1,1 0 0,-1 0 0,1 0 1,0 1-1,0-1 0,0 1 1,0 0-1,-5 7 0,2-1-38,1 0 1,0 1-1,1 0 0,0 0 0,1 0 1,-4 13-1,6-16-32,0 0 1,0 0-1,1 0 0,0 0 1,1 0-1,0 0 0,0 0 0,0 0 1,1 0-1,2 8 0,-2-14 3,-1 1 1,1-1-1,0 0 0,0 0 0,0 1 0,0-1 0,0 0 0,1 0 0,-1 0 0,1 0 0,-1 0 0,1 0 0,0-1 0,0 1 1,-1 0-1,1-1 0,0 0 0,1 1 0,2 1 0,-1-2-12,-1 0-1,1-1 1,-1 1 0,1 0-1,-1-1 1,1 0 0,0 0-1,-1 0 1,1-1 0,-1 1-1,1-1 1,3-1 0,9-3-44,0-1-1,-1-1 1,1 0 0,19-14 0,-32 19 63,29-19 0,-1-1 0,-1-2-1,-1-1 1,37-41-1,-46 47-55,-20 19 54,1 0 0,-1 0 0,0-1 0,0 1 0,1 0-1,-1 0 1,0 0 0,0-1 0,1 1 0,-1 0 0,0 0-1,1 0 1,-1 0 0,0 0 0,1 0 0,-1 0-1,0-1 1,1 1 0,-1 0 0,0 0 0,1 0 0,-1 1-1,0-1 1,1 0 0,-1 0 0,0 0 0,1 0-1,-1 0 1,0 0 0,0 0 0,1 0 0,-1 1 0,0-1-1,1 0 1,-1 0 0,0 0 0,0 1 0,1-1-1,-1 0 1,0 0 0,0 1 0,0-1 0,1 0 0,-1 0-1,0 1 1,0-1 0,0 0 0,0 1 0,0-1-1,0 0 1,0 1 0,1-1 0,-1 0 0,0 1 0,0-1-1,0 0 1,0 1 0,0-1 0,0 0 0,-1 1-1,1-1 1,0 0 0,0 1 0,0-1 0,0 0 0,0 0-1,0 1 1,-1-1 0,1 1 0,-10 46 131,6-34-119,1 1 0,-2 24 0,5-35-59,0 0 1,0 1-1,0-1 1,0 1 0,1-1-1,-1 1 1,1-1-1,0 0 1,0 1-1,0-1 1,1 0-1,-1 0 1,1 0-1,0 0 1,3 5 0,-3-6-135,1 0 0,-1 0 1,1-1-1,-1 1 1,1-1-1,0 1 1,-1-1-1,1 0 1,0 0-1,0 0 1,0 0-1,0-1 1,0 1-1,0-1 1,0 0-1,0 0 1,0 0-1,0 0 1,0 0-1,0-1 1,0 1-1,0-1 0,0 0 1,0 0-1,0 0 1,-1 0-1,4-2 1,7-3-712,0 0 0,0-1 0,-1-1 1,16-12-1,-19 13 747,0-2 0,0 1 0,0-1 0,-1-1 0,0 0 0,8-14 0,-7 9 562,-2-1-1,1 0 0,-2-1 1,0 1-1,-1-1 0,4-31 1,-3-6 1792,-3-1 1,-6-97-1,2 132-2037,-14-168 3040,21 265-2990,16 507-428,-24-555-61,0-21 115,1 1 0,1-1 0,-1 1 1,1-1-1,1 1 0,0-1 1,0 1-1,3 11 0,-3-20 119,-1 1 0,0 0 0,1-1-1,-1 1 1,0 0 0,1-1 0,-1 1 0,1-1-1,-1 1 1,1 0 0,0-1 0,-1 0 0,1 1-1,-1-1 1,1 1 0,0-1 0,0 0 0,-1 1-1,1-1 1,0 0 0,-1 0 0,1 1 0,0-1-1,0 0 1,0 0 0,-1 0 0,1 0 0,0 0-1,0 0 1,-1 0 0,1 0 0,0 0 0,0-1 0,-1 1-1,1 0 1,1-1 0,25-14-942,-6-4 656,0-1 0,-1 0 0,-1-2 0,0 0 0,21-37 0,-23 34 578,0 0 1,2 2-1,0 0 1,43-38-1,-61 60-209,0 0 1,0 0-1,0 0 0,0 0 0,0 1 0,1-1 1,-1 0-1,0 1 0,0-1 0,1 0 0,-1 1 0,0 0 1,1-1-1,-1 1 0,0 0 0,1 0 0,-1 0 1,0 0-1,1 0 0,2 0 0,-3 1-3,0-1 1,0 1-1,0 0 0,0-1 0,0 1 0,0 0 1,0 0-1,-1 0 0,1 0 0,0 0 0,0 0 1,-1 0-1,1 0 0,-1 0 0,1 0 0,-1 0 0,1 0 1,0 3-1,1 6 138,-1 1 0,0-1 0,0 1 0,-1 13 0,0-17-185,-5 60 232,2-53-229,1 1 0,1-1-1,1 1 1,0 0 0,1-1-1,3 19 1,-4-32-10,0 0 1,0 0-1,1 0 1,-1 0-1,0 0 0,1 0 1,-1 0-1,0 0 1,1-1-1,-1 1 0,1 0 1,-1 0-1,1 0 1,0 0-1,-1-1 0,1 1 1,0 0-1,-1-1 1,1 1-1,0-1 0,0 1 1,0-1-1,0 1 1,-1-1-1,1 1 0,0-1 1,0 0-1,0 1 0,0-1 1,2 0-1,-1 0-11,1-1 0,-1 1 1,1-1-1,-1 1 0,0-1 0,1 0 0,-1 0 0,0 0 0,0-1 0,0 1 0,4-3 1,5-6-30,0 1 1,18-23 0,-10 7 54,-1-1-1,-2 0 0,15-33 0,13-21 397,-43 79-392,0-1 0,-1 1 0,1-1 0,0 1 1,0 0-1,0 0 0,0-1 0,0 1 0,0 0 1,0 0-1,0 0 0,1 0 0,-1 0 0,0 1 1,1-1-1,-1 0 0,3-1 0,-3 3 1,-1-1 0,1 0 0,-1 0 0,1 1 0,0-1 0,-1 0 0,1 1 0,0-1 0,-1 0 0,1 1 0,-1-1 0,1 1 0,-1-1 0,1 1-1,-1-1 1,1 1 0,-1-1 0,0 1 0,1 0 0,-1-1 0,0 1 0,0-1 0,1 1 0,-1 0 0,0-1 0,0 2 0,3 10 111,0 1 1,-2-1-1,1 17 1,0-14-181,0 15 88,2 0 0,2 0 0,0-1 0,2 0 0,14 34 0,-20-59-26,-1-1 1,1 0-1,0 1 0,0-1 1,0 0-1,0 0 0,1 0 1,-1-1-1,1 1 0,0-1 1,0 1-1,0-1 0,0 0 1,0 0-1,0 0 0,0 0 1,1-1-1,-1 1 1,1-1-1,-1 0 0,1 0 1,-1 0-1,1-1 0,0 1 1,0-1-1,-1 0 0,1 0 1,0 0-1,-1 0 0,1-1 1,0 1-1,-1-1 0,1 0 1,5-3-1,1 0-29,0 0 0,0-1 0,0 0 0,-1 0 0,0-1 0,0-1 0,-1 1 0,0-1 0,0-1 0,0 0 0,6-9 0,-5 4-28,0 0-1,-1-1 0,-1 0 0,0 0 0,-1-1 0,0 1 0,-2-2 0,1 1 0,-2 0 0,0-1 0,-1 0 0,0 1 0,-2-1 0,0 0 0,0 0 0,-4-16 0,4 29 47,0 0-1,-1 0 1,0 0-1,1 0 0,-1 0 1,0 1-1,0-1 0,-1 0 1,1 1-1,-1-1 1,1 1-1,-1-1 0,0 1 1,0 0-1,0 0 0,0 0 1,0 0-1,-4-3 1,4 4 8,0 1 0,1-1 0,-1 1 0,0-1 0,0 1 0,0 0 1,0 0-1,0-1 0,0 1 0,0 1 0,0-1 0,0 0 0,0 0 0,0 1 1,1-1-1,-1 1 0,0-1 0,0 1 0,0 0 0,1 0 0,-1 0 0,0 0 1,1 0-1,-1 0 0,1 0 0,-1 1 0,1-1 0,-2 3 0,-6 6 45,0 1 0,1 0 0,0 0 0,1 1 1,1 0-1,-1 0 0,2 1 0,0-1 0,0 1 0,1 0 0,1 1 0,0-1 0,1 1 0,1-1 0,0 1 0,0 0 0,2 0 0,0-1 0,0 1 0,7 26 0,-4-31-143,0-1 1,0 1 0,1-1-1,0 0 1,1-1 0,0 1-1,0-1 1,0 0-1,1-1 1,0 0 0,1 0-1,-1 0 1,1-1-1,0 0 1,0 0 0,1-1-1,-1 0 1,1-1-1,0 0 1,15 4 0,39 3-3377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8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8564,'-3'3'1152,"-1"-3"-751,-2 0-401,3 0 0,32 32 176,-7-26 32,8-3 0,5-3-48,1-3-160,35 0 0,4 0-176,-4-3-2337,-13 0-1441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48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9620,'-20'12'337,"14"-7"-145,9-2-192,13-3 560,20 0-304,9 0-80,14-3 16,5 3-80,4 3-48,-6-3-48,-13 6-16,-14 0-64,-12 0 64,-13-3-16,-4 3 16,-3-1-480,-3 4-1217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1218 8484,'1'0'-3,"0"0"-1,1-1 1,-1 1 0,0 0-1,0-1 1,1 1 0,-1 0-1,0 0 1,0 0 0,1 0-1,-1 0 1,0 1 0,0-1-1,0 0 1,1 1 0,-1-1-1,0 0 1,0 1 0,0-1-1,0 1 1,0 0 0,0-1-1,0 1 1,0 0 0,0 0-1,0 0 1,0 0 0,0-1-1,0 1 1,-1 0 0,2 2-1,40 44 370,68 102-1,17 62-200,36 52 441,-155-257 704,-6-13-787,-4-22-443,2 26-48,-29-328 11,23-568-1,7 863-42,0-28-14,3 0 0,3 1 0,23-99 0,-27 150 0,1 1 0,0-1-1,1 1 1,0-1 0,1 2-1,11-17 1,-13 22 9,0 0 1,0 0-1,1 1 0,0 0 1,0-1-1,0 2 0,0-1 1,1 0-1,0 1 1,-1 0-1,1 1 0,0-1 1,12-2-1,-3 2 2,1 0 0,-1 1 0,1 1 1,-1 0-1,20 2 0,79 14 28,-62-6-4,164 15 75,412-6 0,220-71-74,-595 33 2,626-54-291,-841 70-90,-29 2 133,0 1 1,0 0-1,0 0 1,0 1-1,1 0 0,-1 1 1,0 0-1,17 4 1,-26-5 153,0 0 1,0 0-1,1 0 1,-1 0-1,0 1 1,0-1-1,0 0 1,0 0-1,1 0 1,-1 0-1,0 1 1,0-1-1,0 0 1,0 0-1,0 1 1,0-1-1,0 0 0,0 0 1,0 1-1,0-1 1,0 0-1,0 0 1,0 1-1,0-1 1,0 0-1,0 0 1,0 1-1,0-1 1,0 0-1,0 0 1,0 1-1,0-1 1,0 0-1,0 0 1,0 0-1,-1 1 0,1-1 1,0 0-1,0 0 1,0 0-1,0 1 1,-1-1-1,1 0 1,0 0-1,0 0 1,0 0-1,-1 0 1,1 1-1,0-1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2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300 208 2305,'2'0'239,"-1"1"1,1-1-1,0 1 0,0-1 0,-1 1 1,1 0-1,-1-1 0,1 1 0,0 0 1,-1 0-1,1 0 0,-1 0 1,0 0-1,1 1 0,-1-1 0,0 0 1,0 1-1,0-1 0,0 0 0,0 1 1,1 2-1,19 42-248,-15-29 429,5 6-276,-1 1 1,-2 1 0,0 0 0,-2 0 0,-1 0 0,4 41-1,-9-64-124,0 1 0,0-1-1,0 1 1,0 0-1,-1-1 1,1 1 0,-1-1-1,1 1 1,-1-1 0,0 1-1,0-1 1,0 1-1,0-1 1,-1 0 0,1 1-1,-1-1 1,1 0-1,-1 0 1,0 0 0,1 0-1,-5 3 1,3-4-8,-1 1-1,1-1 1,0 0 0,-1 0 0,1 0 0,-1 0 0,1-1-1,-1 1 1,1-1 0,-1 0 0,1 0 0,-1 0-1,1 0 1,-5-2 0,-5-1 2,-1 0-1,1-1 1,0-1 0,0 0-1,0-1 1,1 0-1,-14-10 1,7 1 23,0 0-1,1-1 1,1-1-1,1 0 1,0-2 0,1 0-1,2 0 1,-1-1-1,2-1 1,1 0 0,1-1-1,0 0 1,-12-45-1,21 61-25,-1 0-1,1 1 1,0-1-1,0 0 0,1 1 1,0-1-1,0 0 1,0 0-1,1 0 1,-1 1-1,1-1 0,1 0 1,-1 1-1,1-1 1,0 1-1,0 0 1,1-1-1,0 1 0,0 0 1,0 0-1,0 1 1,1-1-1,-1 1 0,1 0 1,0 0-1,1 0 1,-1 0-1,1 1 1,0-1-1,0 1 0,8-4 1,12-3 45,1 1 0,-1 1 0,2 2 0,-1 0 0,1 2 0,35-2 0,166 7 428,-213 0-445,96 3 189,0 6 1,112 25 0,-200-27-62,-22-3-20,-14-1-347,4-5-1294,-1-4-1729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8644,'13'-9'133,"0"1"-1,0 1 1,1 0-1,0 1 1,0 1 0,1 0-1,-1 1 1,1 0-1,27-2 1,-42 6-130,42-5 183,52 0 0,-83 5-173,0 0 0,0 1 0,0 0 0,0 1 0,0 0 0,-1 1 0,1 0 0,-1 1 0,0 0 0,12 7-1,-19-10-6,-1 1 0,0-1-1,1 1 1,-1 0-1,0 0 1,0 0-1,0 0 1,-1 0 0,1 0-1,0 1 1,-1-1-1,1 0 1,-1 1-1,0-1 1,0 1 0,0 0-1,0-1 1,0 1-1,-1 0 1,1-1-1,-1 1 1,0 0-1,0 0 1,0 0 0,0-1-1,0 1 1,0 0-1,-1 0 1,0-1-1,1 1 1,-1 0 0,0-1-1,0 1 1,0 0-1,-1-1 1,-1 3-1,-4 7 17,0-1-1,-1 1 0,-1-2 0,1 1 1,-2-1-1,-10 9 0,-86 64 27,65-53-128,-39 37 0,79-66 77,0 0-1,0-1 1,-1 1-1,1 0 1,0 0-1,0 0 1,1 0 0,-1 1-1,0-1 1,0 0-1,0 0 1,1 0-1,-1 1 1,1-1-1,-1 0 1,1 1-1,-1-1 1,1 0-1,0 1 1,0-1 0,-1 1-1,1-1 1,0 3-1,1-3 10,0 0-1,0 0 1,0 0 0,0 0-1,0 0 1,0 0-1,0-1 1,0 1 0,0 0-1,0 0 1,0-1 0,0 1-1,0-1 1,1 1-1,-1-1 1,0 0 0,0 1-1,1-1 1,1 0-1,11 2 66,0-1 0,0-1 0,21-1-1,77-14 70,183-48-1,-264 55-196,15-2-677,-14 8-1600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3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22 168 5090,'-1'0'99,"0"0"-1,0 0 0,0-1 1,0 1-1,0 0 0,0-1 1,0 1-1,0-1 0,0 1 1,0-1-1,0 1 1,0-1-1,0 0 0,1 1 1,-1-1-1,0 0 0,1 0 1,-1 1-1,0-1 0,1 0 1,-1 0-1,1 0 0,-1 0 1,1 0-1,-1 0 0,1-2 1,0 2-31,0-1 0,0 0 0,1 1-1,-1-1 1,1 1 0,-1-1 0,1 1 0,-1-1 0,1 1 0,0-1 0,0 1 0,0-1-1,0 1 1,0 0 0,1-2 0,5-4 78,0 1-1,0-1 0,1 1 1,13-8-1,-16 11-94,4-2 35,0 0 0,0 0 0,1 1 0,-1 0 1,1 0-1,0 1 0,0 0 0,0 1 0,19-1 0,61-4 139,-88 7-219,0 0 1,0 0 0,0 0 0,0 0 0,0 0 0,0 0 0,0 0-1,0 1 1,0-1 0,0 1 0,0-1 0,0 1 0,0 0 0,0 0 0,-1 0-1,1 0 1,0 0 0,0 0 0,1 2 0,-2-2 1,-1 1 1,1-1-1,0 1 0,-1 0 1,1-1-1,-1 1 0,1 0 1,-1-1-1,0 1 0,0 0 1,0 0-1,0-1 0,0 4 1,0 4 51,0 5-24,-1-1 1,0 1-1,-2-1 0,1 0 0,-1 0 0,-1 0 0,0 0 0,-1-1 0,-1 0 0,0 0 0,0 0 0,-1 0 0,-15 17 0,7-9-6,-2-1-1,0 0 0,-1-1 0,-1-1 1,0-1-1,-32 19 0,49-33-18,0 0 1,-1-1-1,1 0 0,-1 1 1,1-1-1,-1 0 0,0 0 0,-5 1 1,8-2-12,0 0-1,-1-1 1,1 1 0,0 0 0,0 0 0,-1 0 0,1 0-1,0 0 1,0 0 0,-1 0 0,1-1 0,0 1 0,0 0-1,0 0 1,-1 0 0,1 0 0,0-1 0,0 1 0,0 0 0,0 0-1,-1-1 1,1 1 0,0 0 0,0 0 0,0 0 0,0-1-1,0 1 1,0 0 0,0-1 0,0 1 0,0 0 0,0 0-1,0-1 1,0 1 0,0 0 0,0 0 0,0-1 0,0 1-1,0 0 1,0 0 0,0-1 0,0 1 0,0 0 0,0 0 0,1-1-1,-1 1 1,0 0 0,4-8-25,0 0 1,0 1-1,0-1 0,10-10 1,54-61-25,4 3 0,105-88 1,-113 107 87,-79 70-20,0 1 0,2 0 0,-1 1 0,2 0 0,0 1 0,-12 22 0,16-20-6,0-1 0,1 1 0,0 1-1,2-1 1,0 1 0,-2 21-1,6-28 12,0 0-1,0 0 0,1 0 0,1 0 0,0 0 1,0 0-1,2 0 0,-1 0 0,1 0 0,9 19 1,-11-27 20,1 0 0,0-1 1,0 1-1,1-1 1,-1 0-1,1 1 1,-1-1-1,1 0 0,0-1 1,0 1-1,1 0 1,-1-1-1,0 0 1,1 0-1,-1 0 0,1 0 1,4 1-1,-2-1 26,1 0 0,-1-1 0,0 0 0,1-1 0,-1 1 0,1-1-1,-1-1 1,1 1 0,11-3 0,5-3 69,-1-1 0,-1-1 0,1-1 0,38-22 0,52-43-21,-59 37-621,-43 29-1756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39 9989,'-23'8'432,"10"-5"-352,26 0 160,19 0-144,17-3-32,19-3 0,16-6-64,10-2-32,4-4-848,-8-2-3795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4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2049,'0'12'7491,"16"-3"-7459,17-9-32,15-3 48,14-3 16,16 3-16,6-3-32,3 0-16,-2 0 0,-4 1 0,-4 2-480,-12 0-5683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4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297 175 6499,'2'-3'2,"1"0"-1,0 1 1,1-1 0,-1 1-1,0 0 1,1 0 0,-1 0 0,1 1-1,-1-1 1,1 1 0,0 0-1,7-2 1,-9 3 9,1 0 0,-1 0 1,0 1-1,1-1 0,-1 1 0,0-1 1,1 1-1,-1 0 0,0 0 0,0 0 0,0 0 1,1 0-1,-1 1 0,0-1 0,-1 1 1,1-1-1,0 1 0,0 0 0,-1-1 0,1 1 1,-1 0-1,3 3 0,2 6 232,0-1 0,-1 1 0,0 0 0,0 0 0,-1 1 0,-1-1 0,0 1-1,2 16 1,-2 0-16,0-1-1,-3 43 0,0-64-178,0 0 0,-1-1 0,0 1 0,0 0 0,0-1-1,0 1 1,-1-1 0,-3 8 0,3-11-30,1 0 1,0-1-1,0 1 1,-1 0-1,1-1 1,-1 1-1,1-1 0,-1 0 1,0 1-1,0-1 1,0 0-1,1 0 1,-1 0-1,0 0 0,0 0 1,0-1-1,0 1 1,-1-1-1,1 1 1,0-1-1,0 0 0,0 0 1,0 1-1,0-2 1,-4 1-1,-3-1-10,-1-1 1,1-1-1,-1 1 0,1-1 0,0-1 0,0 0 1,0 0-1,1-1 0,-15-9 0,-69-59 4,91 72-12,-27-24 13,1 0 1,-37-48 0,56 64 20,1-1 0,0 0 0,1 0 1,0-1-1,0 0 0,1 0 0,1-1 0,0 1 0,0-1 0,2 0 0,-4-21 0,6 29-27,0 0 0,0 0 0,1 0 0,-1 0 0,1 1 0,0-1 0,0 0 0,1 0 0,-1 1 0,1-1 0,-1 1 0,1-1 0,0 1-1,0 0 1,1 0 0,-1 0 0,1 0 0,-1 0 0,1 0 0,0 1 0,0-1 0,0 1 0,1 0 0,-1 0 0,0 0 0,1 0 0,-1 1 0,1-1 0,0 1-1,4-1 1,12-3 25,1 1 0,-1 0 0,1 2-1,27 0 1,-47 2-29,434 23 776,-185-3-195,-167-17-472,-30-2-139,65 9 1,-117-10-41,0 0-81,0 0-1,0 0 1,0 0-1,-1 0 1,1 1-1,0-1 1,0 0-1,0 0 1,-1 0 0,1 1-1,0-1 1,0 0-1,-1 1 1,1-1-1,0 1 1,-1-1-1,1 1 1,-1-1 0,1 1-1,0-1 1,-1 1-1,1-1 1,-1 1-1,1 1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5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38 120 10469,'-1'2'21,"-1"-1"1,1 0 0,0 1-1,-1-1 1,1 0-1,-1 0 1,0 0 0,1 0-1,-1 0 1,0 0-1,0 0 1,0 0 0,0-1-1,1 1 1,-1-1 0,0 1-1,0-1 1,0 0-1,-4 0 1,39-5 402,-22 5-385,0 0 1,0 1-1,0 0 0,0 1 0,0 0 0,20 7 0,-29-8-31,1 0 0,0 1 0,-1-1 0,1 1 0,-1-1 0,1 1 0,-1 0 1,0-1-1,0 1 0,0 1 0,0-1 0,0 0 0,0 0 0,-1 1 0,1-1 0,-1 1 0,1-1 0,-1 1 0,0 0 0,0-1 0,0 1 0,0 0 0,-1 0 0,1 0 0,-1 0 0,0-1 0,0 1 0,0 0 0,0 0 0,0 0 0,-1 5 0,-1 0 17,-1-1 0,1 0 0,-1 1 0,0-1 0,-1 0-1,0 0 1,0-1 0,0 1 0,-1-1 0,0 0 0,0 0 0,0 0 0,-1-1 0,0 0 0,0 0-1,-1-1 1,1 1 0,-1-1 0,0-1 0,-7 4 0,14-7-24,-1 0 0,1 1 0,0-1 0,-1 0 0,1 0 1,0 0-1,-1 0 0,1 0 0,0 1 0,-1-1 0,1 0 0,-1 0 0,1 0 0,0 0 0,-1 0 0,1 0 1,0 0-1,-1 0 0,1 0 0,-1 0 0,1-1 0,0 1 0,-1 0 0,1 0 0,0 0 0,-1 0 1,1-1-1,0 1 0,-1 0 0,1 0 0,0 0 0,-1-1 0,3-12-12,15-13-22,16-10 26,2 3 0,2 0 0,1 3 0,55-34 0,44-36 149,-122 85 104,-40 37-116,10-5-60,1 1 1,1 0-1,0 1 1,1 1 0,-15 36-1,22-44-30,0 0-1,1 1 1,1 0 0,0-1-1,0 1 1,1 0 0,1 1-1,1-1 1,-1 0 0,2 0-1,2 18 1,-2-27 17,0 0 0,0 0 0,0 0 0,1 0 0,-1-1 0,1 1 0,0 0 0,0-1 0,0 1 0,0-1 0,1 0 0,-1 1 0,1-1 0,0 0 0,0-1 0,0 1 0,1 0 0,3 1 0,-1-1 26,0 0 1,0-1-1,0 0 1,0 0-1,0 0 0,0-1 1,1 0-1,-1 0 1,1-1-1,9 0 0,5-2 47,0 0 0,-1-2 0,0 0 0,0-2 1,0 0-1,22-10 0,83-48-424,-123 63-119,0 0 0,-1 0 0,1 0 0,0 1 0,0-1 0,0 0 0,0 1 0,-1 0-1,1-1 1,0 1 0,0 0 0,0 0 0,0 0 0,0 0 0,0 0 0,0 1 0,3 0 0,8 6-4664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1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12886,'-7'12'144,"7"-7"-144,3-2-272,14 0 272,12 3 32,13-3-32,10 0 0,12-3-576,1-3-1137,0-6-1665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9:05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4146,'32'38'992,"-9"-12"-319,-4 0-385,-6 0-288,-6 1-1441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2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33 152 7107,'-2'-2'1650,"-1"6"-1355,-2 7-386,-5 50 525,3 0 0,1 118 0,7-158-118,0-20 111,0-4 55,2-34 113,2-145-514,3-46 190,-4 214-665,2 25 278,6 38 191,-10-37-104,35 115 59,-31-112-27,0 0 0,1-1 0,1 1 0,0-1 0,1-1 0,12 15 0,-20-26 0,0-1 0,1 0 0,-1 0 1,0 1-1,0-1 0,0 0 1,1 0-1,-1 0 0,1 0 1,-1 0-1,1 0 0,-1-1 0,1 1 1,-1-1-1,1 1 0,0-1 1,-1 1-1,1-1 0,2 1 1,-3-2 4,1 1 0,-1-1 1,1 1-1,-1-1 1,0 1-1,1-1 0,-1 1 1,0-1-1,1 0 1,-1 0-1,0 0 1,0 0-1,0 0 0,0 0 1,0 0-1,0 0 1,2-3-1,2-6 48,1 0 0,-1-1 0,-1 0 0,5-19 0,-5 17-41,16-54-5,-13 40-11,1 0 0,1 1 0,2-1 0,19-35 0,-30 61-19,1 0-1,0 0 1,-1 0 0,1-1-1,0 1 1,0 0 0,0 0-1,0 0 1,0 0 0,0 1-1,0-1 1,0 0 0,0 0-1,0 1 1,1-1 0,1-1 0,-2 2 10,-1 0 0,1 1 0,0-1 0,-1 0 1,1 0-1,0 0 0,-1 0 0,1 1 0,-1-1 1,1 0-1,0 0 0,-1 1 0,1-1 0,-1 0 1,1 1-1,-1-1 0,1 1 0,-1-1 1,0 1-1,1-1 0,-1 1 0,1-1 0,-1 1 1,1 0-1,2 6-11,0 0 1,0 0-1,-1 1 0,2 11 1,-3-14 41,49 338-332,-44-288-488,0-15-1605,4-8-1563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2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1 111 7411,'1'4'16,"0"-1"-1,0 1 0,0-1 0,1 1 1,0-1-1,-1 0 0,1 1 0,1-1 1,-1 0-1,0 0 0,1 0 0,-1-1 1,1 1-1,0-1 0,0 1 0,4 2 0,-2-3-2,0 0-1,0 0 0,1 0 1,-1 0-1,0-1 1,0 0-1,1 0 0,-1-1 1,1 1-1,10-1 0,1-2-47,1 0-1,-1 0 0,0-2 0,0 0 1,22-9-1,-32 11 55,-1 0 0,1-1 0,-1 0 0,0-1 0,0 1 0,0-1 0,0 0 0,-1 0 0,0-1 0,0 0 0,0 0 0,0 0 1,-1-1-1,1 1 0,-2-1 0,6-8 0,-9 12 57,1 0 1,0 1 0,-1-1 0,1 0 0,-1 0 0,0 0-1,1 0 1,-1 0 0,0 0 0,0 0 0,0 0 0,-1 0 0,1 0-1,0 0 1,-1 1 0,1-1 0,-1 0 0,0 0 0,0 0-1,1 0 1,-1 1 0,0-1 0,0 0 0,-1 1 0,1-1-1,0 1 1,-1 0 0,1-1 0,0 1 0,-1 0 0,0 0-1,1-1 1,-4 0 0,1 0-15,0 0 0,-1 0 0,1 0 0,0 1 0,-1-1 0,0 1 0,1 0 0,-1 1-1,0-1 1,1 1 0,-1 0 0,-9 1 0,2 2-31,0 0 0,0 1-1,0 0 1,0 1 0,1 1 0,0-1-1,0 2 1,1-1 0,-1 2 0,1-1-1,1 1 1,-16 17 0,20-19-29,0-1 1,0 1 0,1 0 0,0 0-1,0 0 1,0 1 0,1-1-1,0 1 1,0 0 0,1 0-1,0 0 1,0 1 0,0-1-1,1 0 1,0 1 0,1-1 0,0 0-1,0 1 1,0-1 0,1 1-1,0-1 1,4 13 0,-3-14-21,1-1 0,-1 0 1,1 0-1,1 0 0,-1 0 1,1 0-1,-1-1 0,1 1 1,1-1-1,-1 0 0,1 0 1,-1-1-1,1 1 0,0-1 1,0 0-1,0-1 0,9 4 1,2 0-472,0-1 1,-1-1-1,1 0 0,1-1 1,20 1-1,45-2-3126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3.1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252 162 8420,'1'-6'328,"0"0"1,0 0-1,-1 0 1,0 0-1,0 0 1,-1 0-1,1 1 1,-1-1-1,0 0 1,-1 0-1,-2-6 1,3 10-287,0 0 1,0 0-1,0 0 0,0 0 1,0 0-1,-1 0 0,1 0 1,-1 1-1,1-1 1,-1 0-1,0 1 0,0-1 1,0 1-1,1 0 1,-1-1-1,-1 1 0,1 0 1,0 0-1,0 1 1,0-1-1,0 0 0,-1 1 1,1-1-1,0 1 1,-1 0-1,1 0 0,0 0 1,-1 0-1,1 0 0,0 0 1,-4 1-1,-2 1-32,0 1-1,0 0 0,0 0 0,1 0 1,-1 1-1,1 0 0,0 1 1,0-1-1,1 1 0,-1 1 0,1-1 1,0 1-1,-7 10 0,2-4-1,2 1 0,0 0 1,0 1-1,1 0 0,1 0 0,-6 17 0,11-24-10,-1 0-1,2 0 1,-1 0 0,1 1 0,0-1-1,0 0 1,1 1 0,0-1-1,1 0 1,1 14 0,-1-18 0,0 0 1,0 1 0,0-1-1,1 0 1,-1 0 0,1 0-1,-1 1 1,1-2 0,0 1-1,0 0 1,1 0 0,-1-1-1,1 1 1,-1-1 0,1 0-1,0 1 1,-1-1 0,1-1-1,0 1 1,0 0 0,1-1-1,-1 1 1,0-1 0,6 1-1,1 0-8,0-1 0,0 0 0,0-1 0,0 0 0,0-1 0,0 0 0,0-1 0,-1 0 0,1 0 0,0-1 0,-1 0 0,0-1 0,1 0 0,-2 0 0,1-1 0,8-6 0,-6 4-3,0-1 0,0 0 0,-1 0 0,0-1 0,0-1 0,-1 0 0,-1 0 0,1 0 1,-2-1-1,0-1 0,9-17 0,2-27 356,-17 53-275,-1-1 1,1 0 0,-1 0-1,1 0 1,-1 1 0,0-1 0,-1 0-1,1 0 1,-1 1 0,1-1-1,-1 0 1,0 1 0,-2-6-1,2 9-70,1 0 0,0 0 0,0 0 0,0 0-1,0 0 1,-1 0 0,1 0 0,0 0 0,0-1-1,0 1 1,-1 0 0,1 0 0,0 0 0,0 0-1,0 0 1,-1 0 0,1 0 0,0 0 0,0 0-1,0 0 1,-1 1 0,1-1 0,0 0 0,0 0-1,0 0 1,-1 0 0,1 0 0,0 0 0,0 0-1,0 0 1,0 1 0,-1-1 0,1 0 0,0 0-1,0 0 1,0 0 0,0 0 0,0 1 0,0-1-1,-1 0 1,1 0 0,0 0 0,0 1 0,0-1-1,0 0 1,0 0 0,0 0 0,0 1 0,0-1-1,0 0 1,0 0 0,0 0 0,0 1 0,0-1 0,0 0-1,0 0 1,-5 16-83,5-16 85,-3 12-222,1 0 1,0 0-1,1 0 1,0 0 0,1 1-1,0-1 1,1 0-1,0 0 1,1 0-1,1 0 1,6 19-1,-8-26 110,1 0 0,0 0 0,0 1 0,1-1 0,-1 0 0,1-1 0,0 1 0,0-1 0,1 1 0,-1-1 0,1 0 0,0 0 0,0 0 0,1-1 0,-1 1 0,1-1 0,-1 0 0,1-1 0,0 1-1,0-1 1,1 0 0,-1 0 0,0 0 0,1-1 0,-1 0 0,0 0 0,9 0 0,-9-1 27,-1 0-1,1 0 1,-1-1 0,1 0-1,-1 0 1,1 0 0,-1 0-1,0-1 1,0 1 0,1-1-1,-1 0 1,0-1 0,-1 1-1,1-1 1,6-5-1,-5 3 167,0-1-1,0 0 0,-1 0 1,0 0-1,0 0 0,-1-1 1,1 1-1,-1-1 0,2-8 1,0-3 512,-1-1 0,0 1 0,-2-1 0,0 0-1,-1-1 1,-2-31 0,-15-70 683,80 464-1223,-61-308-352,-5-33-91,-1-6 256,-1-8 90,2-3 23,1 0 0,1 0 0,0 0 0,1-1 0,0 1-1,2 0 1,0 1 0,0-1 0,1 0 0,1 1 0,0 0 0,1 0 0,1 0 0,0 1 0,1 0 0,0 0 0,1 1 0,0 0-1,19-17 1,-25 26 18,1 0-1,0 0 1,0 0-1,0 0 0,0 1 1,0 0-1,1 0 1,-1 0-1,1 0 0,-1 1 1,1 0-1,0 0 1,-1 0-1,1 0 0,0 1 1,0 0-1,0 0 1,8 1-1,-9 0 8,1 0 1,-1 1-1,0 0 0,0-1 0,0 1 1,0 1-1,-1-1 0,1 1 0,0-1 1,-1 1-1,0 0 0,0 0 1,0 0-1,0 1 0,0-1 0,-1 1 1,1-1-1,-1 1 0,0 0 0,3 7 1,1 8 43,-1 1 1,0-1-1,-2 1 1,0-1 0,-2 1-1,0 0 1,-1 0-1,-3 27 1,2-12-1724,3 46-1,3-53-2325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3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32 10629,'7'-3'1665,"-1"3"-1665,1 3 0,-1 0 128,11 0 48,12 3 96,6-6 32,11 0 32,9-6-80,0 0-80,0-3-176,-6 1-16,-10-1-768,-14 6-2273,-12 0-2418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3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7 8980,'-18'-7'1950,"28"16"-1618,32 15-274,-20-15-14,1-1 1,1 0-1,-1-2 0,1-1 1,0-1-1,29 1 0,-35-3-61,-15-2 8,-1 0-1,0 0 1,0 1-1,1-1 1,-1 1-1,0-1 1,0 1-1,0 0 1,0 0-1,0 0 1,0 0 0,2 2-1,-3-3 26,-1 1 0,1 0 0,-1 0 0,1 0 0,-1 0 0,1 0 0,-1 0 0,0 0 0,0 0 0,1 0 0,-1 0 0,0 0 0,0 0 0,0 0 0,0 0 0,0 0 0,0 0 1,-1 0-1,1 0 0,0 0 0,0 0 0,-1 0 0,1 0 0,-1 0 0,1 0 0,-1 0 0,1 0 0,-2 1 0,-17 29 220,-1-1 0,-2-1 0,-1-1 0,-34 33 0,-9 12-194,33-34-573,6-7-1870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4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9 146 4818,'0'-2'1426,"-8"-20"2594,8 16-4166,6 14 147,59 101 135,54 77 67,-114-179-189,1 2 26,1 0 0,0-1 0,14 14 1,-20-21-21,0 0 0,0 0 0,-1 0 0,1 0 0,1-1 1,-1 1-1,0 0 0,0 0 0,0-1 0,0 1 1,0-1-1,1 1 0,-1-1 0,0 1 0,1-1 0,-1 0 1,0 0-1,1 0 0,-1 0 0,0 0 0,0 0 1,1 0-1,-1 0 0,0 0 0,1 0 0,-1-1 0,0 1 1,1 0-1,-1-1 0,0 0 0,0 1 0,0-1 1,0 1-1,1-1 0,-1 0 0,0 0 0,0 0 1,0 0-1,1-1 0,6-12 50,1-1 0,-2 0 0,0-1-1,-1 1 1,-1-1 0,0 0 0,3-19 0,-6 25-50,29-160 76,-12 58-1345,-12 86-818,2 12-1882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5.1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255 134 7796,'0'-2'158,"1"0"1,-1 0 0,1 0 0,-1 0 0,0 0 0,0 0 0,0 0-1,0-1 1,0 1 0,0 0 0,-1 0 0,1 0 0,-1 0 0,1 0-1,-1 0 1,0 0 0,0 0 0,0 0 0,0 0 0,0 0 0,0 1-1,0-1 1,-1 0 0,1 1 0,-1-1 0,-2-1 0,1-1-73,0 1 1,0 1 0,-1-1-1,1 0 1,-1 1 0,1-1-1,-1 1 1,0 0 0,0 1-1,0-1 1,0 1 0,-8-3-1,5 4-96,-1 1-1,1 0 0,0 0 1,0 0-1,0 1 0,0 0 1,0 0-1,0 0 0,1 1 1,-1 0-1,1 1 0,-1-1 0,1 1 1,0 1-1,1-1 0,-1 1 1,1 0-1,-6 6 0,6-5 2,-1 0 0,1 1 0,0 0 0,1-1 0,0 2-1,0-1 1,0 0 0,1 1 0,0-1 0,1 1 0,-1 0 0,1 0-1,1 0 1,0 0 0,-1 15 0,2-20 7,0-1 1,0 1-1,0 0 1,1-1-1,-1 1 1,0 0-1,1 0 1,0-1-1,0 1 1,0-1-1,0 1 1,0-1-1,0 1 1,0-1-1,1 0 0,0 0 1,-1 1-1,1-1 1,0 0-1,0 0 1,0-1-1,0 1 1,0 0-1,0-1 1,1 1-1,-1-1 1,1 0-1,-1 0 1,1 0-1,-1 0 1,1 0-1,-1 0 0,1-1 1,0 1-1,-1-1 1,1 0-1,0 0 1,0 0-1,-1 0 1,1 0-1,5-1 1,5-2-34,1 0 1,-1-1 0,0 0-1,0-1 1,-1 0 0,1-1-1,12-8 1,-10 3 44,1-1 0,-2 0 1,1-1-1,-2 0 0,0-2 0,0 1 0,-2-1 1,1-1-1,-2 0 0,14-29 0,-10 5 230,-13 38-234,-1 0 1,1-1-1,-1 1 0,0 0 1,1 0-1,-1 0 0,0 0 1,0-1-1,-1 1 0,1 0 1,0 0-1,-1 0 1,1 0-1,-1 0 0,-1-4 1,2 6-11,-1-1-1,1 1 1,0 0 0,0 0 0,0 0 0,0 0 0,0 0 0,0 0 0,-1 0 0,1 0-1,0 0 1,0 0 0,0 0 0,0 0 0,0 0 0,-1 0 0,1 0 0,0 0 0,0 0 0,0 0-1,0 0 1,-1 0 0,1 0 0,0 0 0,0 0 0,0 0 0,0 0 0,0 0 0,-1 0 0,1 0-1,0 0 1,0 0 0,0 0 0,0 1 0,0-1 0,0 0 0,0 0 0,-1 0 0,1 0 0,0 0-1,0 0 1,0 1 0,0-1 0,0 0 0,0 0 0,0 0 0,0 0 0,0 0 0,0 1-1,0-1 1,0 0 0,0 0 0,0 0 0,0 0 0,0 0 0,0 1 0,0-1 0,0 0 0,0 0-1,0 0 1,0 0 0,0 0 0,0 1 0,0-1 0,0 0 0,0 0 0,0 0 0,0 14 42,1-2-159,1 1 0,0-1-1,1 1 1,1-1-1,0 0 1,0 0-1,1-1 1,13 22 0,-13-25-363,0-1 0,0 0 0,1 0 1,0 0-1,0-1 0,1 0 1,-1 0-1,1-1 0,1 0 0,-1 0 1,1 0-1,0-1 0,13 5 1,18-1-2388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5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39 188 4066,'0'-22'992,"-2"-1"-1,-1 1 1,-1 0 0,-1 0-1,0 0 1,-14-33 0,52 172-944,50 93 61,-72-190 189,-7-16 175,-3-13-281,-9-47-221,3 26 28,1 0 0,1-33 0,3 54-24,1 1 0,-1-1 0,2 1 0,-1-1 0,1 1 0,0 0 0,1 0 0,0 0 0,0 0 0,1 0 0,0 1 0,5-8 0,-7 13-27,0-1 1,0 1 0,0-1-1,0 1 1,1 0 0,-1 0-1,1 0 1,-1 0 0,1 1-1,0-1 1,0 1-1,0-1 1,0 1 0,0 0-1,0 0 1,0 1 0,0-1-1,0 0 1,0 1 0,7 0-1,-4 0-267,0 1 0,0 0 0,-1 0 0,1 1 0,0-1 0,0 1-1,-1 0 1,1 1 0,-1 0 0,7 3 0,24 22-3469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5.8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1 546 7587,'3'-35'401,"0"6"-225,0 11 784,1 7-928,2 11 112,4 11 16,3 16-64,0 8 128,0 11-208,-4 10 65,1-4-81,-3-5-625,2-9-3921</inkml:trace>
  <inkml:trace contextRef="#ctx0" brushRef="#br0" timeOffset="1">98 126 10677,'-13'-58'272,"0"17"-272,6 15-256,11 26-64,9 17 32,6 18-2530,10 15-431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0 1777,'-38'27'8964,"12"-4"-8964,16-8-448,16-10 448,20 1 240,13-3-192,10-6-16,12-3 272,7-2-272,-3 2-32,0-3-176,-7 0-1345,-9 6-1360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6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290 42 5987,'0'0'129,"1"0"0,-1 0-1,1 0 1,-1 1 0,1-1 0,-1 0 0,1 0 0,-1 0 0,1-1 0,-1 1 0,1 0 0,-1 0-1,1 0 1,-1 0 0,1 0 0,-1-1 0,1 1 0,-1 0 0,1 0 0,-1-1 0,1 1 0,-1 0 0,0-1-1,1 1 1,-1 0 0,0-1 0,1 1 0,-1 0 0,0-1 0,1 1 0,-1-1 0,0 1 0,0-1-1,0 1 1,1-1 0,-1 1 0,0-1 0,0 1 0,0-1 0,0 1 0,0-1 0,0 1 0,0-1 0,0 1-1,0-1 1,0 1 0,0-1 0,0 1 0,0-1 0,-1 1 0,1-1 0,0 1 0,0-1 0,-1-1-53,0 0 1,0 1 0,0-1 0,0 1 0,0-1-1,0 1 1,0-1 0,-1 1 0,1 0 0,0-1 0,-1 1-1,1 0 1,-1 0 0,-2-1 0,0 1-63,1 0 1,-1 1-1,0 0 0,1 0 1,-1 0-1,1 0 0,-1 0 1,1 1-1,-1-1 0,1 1 1,-1 0-1,1 0 1,-1 0-1,-3 3 0,-46 24 14,33-16-21,1 0 0,1 2 1,0 0-1,-22 24 0,34-32-13,1 0-1,-1 0 0,1 1 1,1 0-1,-1 0 0,1 1 1,0-1-1,1 1 1,-1 0-1,2 0 0,-1 0 1,1 0-1,0 0 0,1 1 1,-1 8-1,2-14 5,0-1 0,0 1 0,0-1 0,1 1 0,-1-1 0,1 1 0,-1-1-1,1 1 1,0-1 0,0 1 0,0-1 0,0 0 0,1 0 0,-1 0 0,0 0 0,1 0 0,0 0 0,-1 0-1,1 0 1,0 0 0,0-1 0,0 1 0,0-1 0,0 1 0,0-1 0,1 0 0,-1 0 0,0 0 0,1 0-1,-1 0 1,0-1 0,1 1 0,-1-1 0,1 1 0,4-1 0,3 1-35,1-1 1,-1-1-1,1 0 0,-1 0 1,1-1-1,-1 0 1,12-5-1,8-3-108,-1-2 0,0-1 1,38-24-1,-52 27 215,0 0 1,0-1 0,-1 0 0,0-1-1,-1-1 1,-1 0 0,15-21 0,-26 33-55,-1 1 1,1 0-1,-1-1 1,1 1 0,-1 0-1,0-1 1,1 1-1,-1-1 1,0 1 0,1-1-1,-1 1 1,0-1-1,0 1 1,1-1 0,-1 1-1,0-1 1,0 1-1,0-1 1,0 1 0,0-1-1,0 1 1,0-1-1,0 1 1,0-1 0,0 1-1,0-1 1,0 0-1,0 1 1,0-1 0,-1 1-18,0 1 0,0 0 0,0-1 1,1 1-1,-1 0 0,0-1 0,1 1 1,-1 0-1,0 0 0,1 0 1,-1-1-1,1 1 0,0 0 0,-1 0 1,1 0-1,-1 2 0,-1 4-28,0 1-1,0 0 1,1 0-1,0 0 1,0 0 0,1 0-1,0-1 1,0 1-1,1 0 1,0 0-1,1 0 1,-1 0-1,1-1 1,1 1 0,4 10-1,-4-13-205,0 0 1,-1 0-1,2 0 0,-1 0 1,1 0-1,-1-1 0,1 0 0,0 0 1,9 6-1,-9-7-188,0-1 0,0 1 0,0-1 0,0 0 0,0-1 0,1 1 0,-1-1 0,1 0 0,-1 0 0,1 0 0,-1-1 0,1 0 0,6 0 0,23-6-2509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6.5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16 266 2369,'3'-13'1059,"0"-1"0,-2 1 0,0-1 0,0 0 0,-1 1 0,-1-1 0,-4-26 0,-13-28 1455,128 401-2436,-110-334-78,0 1 0,0 0 0,0 0-1,0 0 1,0 0 0,0 0 0,0 0 0,0 0 0,0 0 0,0 0 0,0 0 0,1 0 0,-1 0 0,0-1-1,0 1 1,0 0 0,0 0 0,0 0 0,0 0 0,0 0 0,0 0 0,0 0 0,0 0 0,1 0-1,-1 0 1,0 0 0,0 0 0,0 0 0,0 0 0,0 0 0,0 0 0,0 0 0,0 0 0,0 0 0,1 0-1,-1 0 1,0 0 0,0 0 0,0 0 0,0 0 0,0 0 0,0 0 0,0 0 0,0 1 0,0-1 0,0 0-1,0 0 1,1 0 0,-1 0 0,0 0 0,0 0 0,0 0 0,0 0 0,0 0 0,0 0 0,0 0 0,0 1-1,0-1 1,0 0 0,0 0 0,0 0 0,0 0 0,0 0 0,0 0 0,0 0 0,0 0 0,0 0 0,0 1-1,0-1 1,5-14-24,3-32-28,-3 20 52,3-8 1,1-1 0,20-48 0,-22 68 2,0 0 0,0 1 1,2 0-1,0 1 0,0 0 1,1 0-1,22-20 0,-28 30-8,-1 0-1,1 0 1,0 0-1,0 1 1,0-1-1,0 1 1,1 1-1,-1-1 1,1 0-1,-1 1 1,8-1-1,-9 1 4,-1 1-1,0 0 1,0 0-1,0 0 1,0 0-1,0 0 1,0 1-1,0-1 1,0 1-1,0-1 1,0 1-1,0 0 1,0 0-1,0-1 1,0 1-1,-1 1 1,1-1-1,0 0 1,-1 0-1,1 1 1,-1-1-1,1 1 1,-1-1-1,0 1 1,1 0-1,-1-1 1,2 5-1,1 3 1,-1 1-1,0 0 0,0 0 1,-1 0-1,0 0 0,1 18 0,-2 64-45,-2-81 41,-2 44-379,1 39-2528,6-67 438,7-10-1043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6.9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 74 5539,'14'-43'6412,"-15"20"-4895,1 23-1491,-1-1 0,1 1 0,0-1-1,0 1 1,-1-1 0,1 1 0,-1-1 0,1 1 0,0 0 0,-1-1-1,1 1 1,-1 0 0,1-1 0,-1 1 0,1 0 0,-1 0 0,1-1-1,-1 1 1,1 0 0,-1 0 0,1 0 0,-1 0 0,1 0 0,-1-1-1,1 1 1,-1 0 0,0 0 0,1 1 0,-1-1 0,1 0 0,-1 0-1,0 0 1,-2 1-14,0 0 1,0 1-1,0-1 0,1 1 0,-1-1 0,1 1 0,-1 0 1,1 0-1,-1 0 0,1 0 0,-4 4 0,-23 33 80,25-32-66,-5 6 6,1 0-1,0 0 1,1 1-1,1 0 1,0 1-1,1-1 0,0 1 1,2 0-1,-1 0 1,0 21-1,3-28-22,1 0 0,0 1 0,0-1 0,1 0 0,0 0 0,1 0 0,0 0 0,0 0 0,1 0 0,0 0 0,0-1 0,1 1 0,0-1 0,0 0 0,0 0 1,1 0-1,0-1 0,1 0 0,-1 0 0,1 0 0,9 6 0,-5-5 5,0-1 1,1 0 0,0-1 0,0 0-1,1-1 1,-1 0 0,1-1 0,0 0 0,-1-1-1,1 0 1,1-1 0,-1 0 0,0-1-1,0 0 1,17-3 0,-10 0-40,0 0 0,-1-2 0,1 0 0,-1 0 0,0-2 0,0 0 0,-1-2 0,0 1 0,17-14 0,-24 15 12,-1 0 1,0-1-1,-1 0 0,0 0 0,0-1 0,-1 0 0,0-1 1,-1 1-1,6-12 0,-8 14 20,-1 0 0,0 0 0,-1 0 0,0 0 0,0-1 0,0 0 0,-1 1 0,0-1-1,0 0 1,-1 1 0,0-1 0,0 0 0,-1 1 0,-2-11 0,3 16 6,-1 0 0,1 0 0,0 1 0,-1-1 1,1 1-1,-1-1 0,0 0 0,1 1 0,-1-1 0,0 1 0,0 0 0,0-1 0,0 1 0,0 0 0,0-1 0,0 1 0,-1 0 0,1 0 0,0 0 0,-1 0 1,1 0-1,-1 0 0,-2-1 0,2 2-7,0 0 0,0 0 0,0 0 0,0 0 0,0 1-1,0-1 1,0 0 0,0 1 0,0-1 0,0 1 0,0 0 0,0 0 0,0 0 0,0 0 0,0 0 0,-1 1 0,-6 5 8,0 0 1,0 1-1,1 0 1,0 0-1,-10 15 1,11-12-10,0 0-1,0 0 1,1 0 0,1 1 0,0 0 0,1 0 0,0 0-1,1 1 1,0-1 0,-1 14 0,3-20-38,1 0 1,0-1 0,0 1 0,0 0-1,1 0 1,0-1 0,0 1-1,1 0 1,-1-1 0,1 1-1,0-1 1,1 1 0,-1-1-1,1 0 1,0 0 0,0 0-1,1-1 1,-1 1 0,1-1-1,0 0 1,0 0 0,1 0-1,-1 0 1,7 4 0,-3-4-369,1 0-1,-1 0 1,1-1 0,-1 0 0,1 0 0,0-1 0,0 0 0,0-1-1,0 0 1,11 0 0,46-4-4791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7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11525,'0'0'1457,"3"6"-1297,7-3-112,9-1 400,10 4-112,17-3-15,9 0-145,10-6-80,12 3-80,-2 0 16,-4 3-32,-9 6-48,-17-6-64,-12 6-689,-14-1-1824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7.6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 24 11397,'-17'-14'1546,"6"4"-1136,31 16-426,12 5 70,-1-1 0,2-2 0,-1-2 0,1 0 0,0-3 0,34 1 1,-41 1-162,-26-4 112,1-1-1,-1 0 0,0 0 1,1 1-1,-1-1 1,1 0-1,-1 1 1,0-1-1,0 1 1,1-1-1,-1 0 1,0 1-1,0-1 0,1 1 1,-1-1-1,0 0 1,0 1-1,0-1 1,0 1-1,0-1 1,0 1-1,0-1 1,0 1-1,0-1 0,0 1 1,0-1-1,0 1 1,0 0-1,-2 2 59,1 1-1,-2 0 0,1-1 1,0 1-1,-1-1 1,1 0-1,-1 0 0,-6 6 1,-220 207 462,125-130-3339,70-61-3018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8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448 75 4050,'1'-2'245,"-1"0"0,1 0 0,-1 0 0,0-1 0,0 1 0,0 0 0,0 0 0,0 0 0,-1 0 0,1 0 0,0 0 0,-1 0 0,0 0 0,1 0 0,-1 0 0,0 0 0,0 0 0,0 1 0,-2-4 1,1 3-134,0 0 1,-1 0-1,1-1 1,-1 1 0,0 1-1,1-1 1,-1 0 0,0 1-1,0-1 1,0 1-1,-4-1 1,-4-1-96,1 1 1,-1 0-1,0 1 0,1 0 1,-1 1-1,-18 1 0,7 2 22,1 1-1,-1 0 0,1 2 0,0 0 0,0 2 0,1 0 1,0 1-1,0 1 0,1 1 0,1 1 0,0 0 0,-18 16 1,33-24-39,0-1 0,-1 1 0,1-1 0,1 1 0,-1 0 0,0 0-1,1 0 1,0 0 0,-3 9 0,5-11 7,-1 0-1,1-1 1,0 1-1,0 0 1,0 0-1,0 0 1,0 0-1,0 0 1,0 0-1,1 0 1,-1 0-1,1 0 1,-1-1-1,1 1 1,0 0-1,0 0 0,0-1 1,0 1-1,0 0 1,0-1-1,0 1 1,0-1-1,1 0 1,-1 1-1,3 1 1,5 4 17,0-1-1,1 0 1,0-1 0,0 0 0,0 0-1,18 4 1,71 16 31,-60-17-47,11 1-2,30 7-62,-74-15 37,0 1 1,0 0 0,0 1 0,0-1 0,0 1 0,-1 0 0,1 1-1,-1-1 1,7 7 0,-11-9 21,0 0 1,-1-1-1,1 1 0,-1 0 1,1-1-1,-1 1 0,0 0 1,1 0-1,-1 0 0,0-1 1,1 1-1,-1 0 0,0 0 1,0 0-1,0 0 0,0 0 1,1-1-1,-1 1 0,-1 0 1,1 0-1,0 0 0,0 0 1,0 0-1,0-1 0,-1 1 1,1 0-1,0 0 0,-1 0 1,1-1-1,0 1 0,-1 0 1,1 0-1,-1-1 0,1 1 1,-1 0-1,0-1 1,1 1-1,-1-1 0,0 1 1,1-1-1,-1 1 0,0-1 1,0 1-1,1-1 0,-3 1 1,-4 3 10,0 0 1,0-1 0,0 0-1,-10 2 1,-3 2-86,-1-1 0,0-1 0,0-1 0,-1-1 0,0-1 0,1-1 0,-1-1 0,1-1 1,-1 0-1,0-2 0,-37-9 0,23-5-1762,9-3-1529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8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 8868,'7'-12'1105,"-7"4"-257,0 2-784,6 17-128,-2-2 64,2 14 32,4 10 48,-4 13-64,4 7 64,0 5-32,-4 0-48,1 1-48,2-7-976,-2-14-2914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9.0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21 3698,'-3'-6'1176,"-1"-3"2332,5 16-2366,0-5-1084,0 0-1,0 1 1,1-1-1,-1 0 0,1 0 1,-1 0-1,1 0 0,0-1 1,-1 1-1,1 0 1,0-1-1,0 1 0,0-1 1,1 0-1,-1 1 1,0-1-1,0 0 0,5 1 1,3 1 180,-1 0 0,0-1 1,17 2-1,11-1-66,0-2 0,0-2-1,58-8 1,107-34-624,-195 41 199,35-5-4056,-34 7 1582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39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318 151 5683,'-5'-3'330,"0"0"1,0-1 0,0 0 0,0 0-1,1 0 1,-1 0 0,1-1 0,0 1 0,0-1-1,-5-9 1,6 8-152,0 1 0,-1 0 0,0 0 0,0 0 0,0 0 0,-1 1 0,1 0 0,-1 0 0,0 0 0,0 0 0,0 1 0,-1 0 0,-5-3 0,-36-5 72,43 11-246,1-1 1,0 1 0,0 1 0,0-1 0,0 0 0,-1 1 0,1 0 0,0 0 0,0 0-1,0 0 1,0 0 0,0 1 0,1-1 0,-1 1 0,0-1 0,-3 4 0,-34 35 45,34-33-40,1-1-13,0 0-1,0 0 0,1 0 1,0 1-1,0-1 0,1 1 1,0 0-1,0 0 0,1 0 1,-1 1-1,2-1 0,-1 0 1,0 10-1,2-14 11,0 0-1,0 0 1,0 0-1,1 0 1,-1 0-1,1 0 1,0 0-1,0 0 1,0 0-1,0 0 1,0 0 0,1 0-1,-1-1 1,1 1-1,0-1 1,0 1-1,0-1 1,0 0-1,0 1 1,0-1-1,1 0 1,-1 0 0,1-1-1,-1 1 1,1-1-1,0 1 1,0-1-1,0 0 1,0 0-1,0 0 1,0 0-1,0 0 1,0-1 0,4 1-1,1 0-9,0-1 0,0 0 1,-1 0-1,1-1 0,0 0 0,-1 0 0,1-1 0,-1 0 0,1 0 1,-1-1-1,11-4 0,-2-2 1,1 0 1,-1-1-1,23-18 1,-30 19 42,1 1-1,-2-2 1,1 1 0,-2-1-1,1-1 1,-1 1 0,11-24-1,-8 16 192,-10 24-256,1-1 1,0 0-1,0 0 0,0 0 1,1 0-1,0 0 1,4 8-1,-5-9 4,4 7-100,0 1 1,1-1 0,0 0 0,1-1 0,0 1-1,0-2 1,1 1 0,11 10 0,-16-17-60,1 0 0,-1 0 0,1-1 1,0 1-1,0-1 0,0 0 0,0 0 1,1 0-1,-1-1 0,0 1 0,1-1 1,-1 0-1,1-1 0,0 1 1,-1-1-1,1 1 0,-1-1 0,1-1 1,0 1-1,-1-1 0,1 0 0,-1 0 1,1 0-1,-1 0 0,7-4 0,-6 3 250,1-1-1,-1 0 1,0 0 0,0 0-1,0-1 1,0 0-1,-1 0 1,1 0 0,-1 0-1,0-1 1,0 1-1,-1-1 1,1 0 0,-1 0-1,0-1 1,-1 1 0,1 0-1,-1-1 1,0 0-1,-1 0 1,1 1 0,-1-1-1,0 0 1,0 0-1,-1 0 1,0 0 0,0 0-1,0 0 1,-1 0-1,-2-11 1,0 7 464,0-1 0,0 0 0,-8-16 0,0 0 217,27 110-891,29 73 175,-47-163-23,0 0 0,1-1 0,0 1 0,1 0-1,0-1 1,0 1 0,0-1 0,1 1 0,0 0 0,1 0 0,-1-1 0,1 1 0,1 0 0,-1 0-1,1 1 1,1-1 0,-1 1 0,1-1 0,0 1 0,0 0 0,1 0 0,0 1 0,0-1 0,0 1 0,1 0-1,0 1 1,0-1 0,0 1 0,0 0 0,0 1 0,1 0 0,10-4 0,-9 4-48,0 1 1,1 0-1,-1 0 1,1 1 0,0 1-1,-1-1 1,1 1-1,0 0 1,-1 1-1,1 0 1,0 1 0,-1 0-1,1 0 1,14 6-1,-18-6-19,1 1-1,-1 0 1,0 0 0,0 1-1,0 0 1,0-1 0,0 1-1,-1 1 1,0-1 0,0 1-1,0 0 1,0 0 0,-1 0-1,0 0 1,0 0-1,0 1 1,-1 0 0,0-1-1,0 1 1,0 0 0,1 10-1,-1 47-4476,-2-36 1259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0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236 336 9316,'-9'-2'102,"0"-1"-1,1 1 0,-1 1 1,0 0-1,0 0 0,0 1 1,0 0-1,0 0 0,0 1 1,0 0-1,0 1 0,0-1 1,1 2-1,-1 0 0,-12 5 1,16-6-101,0 0 1,0 1 0,0 0 0,0 0-1,1 0 1,-1 0 0,1 1-1,0-1 1,0 1 0,0 0-1,1 1 1,-1-1 0,1 0 0,0 1-1,0 0 1,1 0 0,-1 0-1,1 0 1,0 0 0,1 0-1,-1 1 1,1-1 0,0 0 0,0 1-1,1-1 1,0 9 0,0-10 11,0 0 0,1 0 0,0 0 1,0 1-1,0-1 0,0 0 0,1 0 0,0-1 1,-1 1-1,1 0 0,1 0 0,-1-1 0,0 1 1,1-1-1,0 0 0,0 0 0,0 0 0,0 0 1,0 0-1,1-1 0,-1 0 0,1 1 0,0-1 1,-1 0-1,1-1 0,0 1 0,6 1 0,-3-1-5,0-1-1,1 1 0,-1-1 1,0-1-1,1 1 1,-1-1-1,1-1 0,-1 1 1,0-1-1,1 0 0,-1-1 1,0 0-1,0 0 1,13-6-1,-12 4-7,0-1-1,-1 1 1,1-1 0,-1-1-1,0 1 1,-1-1 0,1-1-1,-1 1 1,0-1 0,-1 0-1,0 0 1,0-1 0,0 0 0,-1 1-1,0-1 1,4-16 0,-4 11 15,-1-1 1,-1 1-1,-1-1 1,1 1-1,-2-1 1,0 0-1,-1 1 1,0-1-1,-1 1 1,-5-18-1,-4-15 170,0-5 563,-3 0-1,-24-58 1,56 155-754,11 52 0,-8-27 58,-10-35-45,12 36-39,17 94 1,-30-125-3637,-6-29-782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88 4482,'0'-9'975,"0"0"1,-1 0-1,0 0 1,-1 0-1,1 0 1,-2 0-1,-5-16 1,7 75-432,-29 194-338,16-157-153,-3 94 0,17-165-50,0-1-1,1 1 1,0 0-1,1-1 1,5 18-1,-6-29 0,0 0-1,0-1 0,1 1 0,-1-1 1,1 1-1,-1-1 0,1 0 0,0 1 1,1-1-1,-1 0 0,0-1 1,1 1-1,0 0 0,-1-1 0,1 1 1,0-1-1,0 0 0,1 0 0,-1 0 1,0 0-1,1-1 0,-1 1 0,1-1 1,-1 0-1,1 0 0,0 0 0,5 0 1,0-1-74,0 0 1,0-1 0,1 0-1,-1 0 1,0-1-1,-1-1 1,1 1 0,12-7-1,69-36-2621,-77 38 2096,42-25-2772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0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247 43 10901,'0'-2'68,"0"1"-1,0 0 1,1 0-1,-1 0 1,0-1 0,0 1-1,0 0 1,0 0 0,0-1-1,-1 1 1,1 0-1,0 0 1,0 0 0,-1 0-1,1-1 1,-1 1 0,1 0-1,-1 0 1,0 0-1,1 0 1,-1 0 0,0 0-1,1 0 1,-1 0-1,0 0 1,0 1 0,0-1-1,0 0 1,0 0 0,0 1-1,0-1 1,0 1-1,0-1 1,-1 1 0,1-1-1,0 1 1,-2-1 0,-1 0-39,0 0 0,0 0 0,0 0 0,0 0 0,0 1 0,0-1 0,0 1 0,0 0 0,0 1 0,-6 0 0,-1 2-22,0 1-1,0 0 0,0 1 0,0 0 1,1 1-1,0 0 0,0 1 0,-16 13 1,20-15-13,0 1 1,1-1 0,0 1-1,0 0 1,0 1 0,1-1-1,0 1 1,0 0-1,1 0 1,0 0 0,0 0-1,0 1 1,1-1 0,-2 11-1,4-15 3,0 0 0,-1-1 0,1 1 0,0 0 0,1 0 0,-1 0 0,0 0 0,1-1 0,-1 1 0,1 0 0,0 0 0,0-1 0,0 1 0,1 0 0,-1-1 0,0 1 0,1-1 0,0 0 1,-1 0-1,1 1 0,0-1 0,0 0 0,1 0 0,-1-1 0,0 1 0,4 2 0,-2-2-4,0 0 1,0-1 0,0 0-1,0 0 1,0 0 0,0 0-1,0 0 1,0-1 0,0 0-1,0 1 1,0-2 0,0 1-1,0 0 1,0-1 0,0 0-1,0 0 1,8-3 0,1-2-8,0 0 1,-1-1 0,0 0 0,0-1-1,0-1 1,-1 0 0,13-13-1,-17 14 55,0 1-1,0-1 1,-1-1-1,0 1 1,-1-1-1,0 0 1,0 0-1,-1 0 0,0-1 1,5-18-1,-10 10 84,-2 19-236,1 11 82,1 2-18,0 0-1,1 0 1,1 0 0,1 0 0,0 0 0,0 0 0,9 23 0,-8-28-469,0-1-1,1 0 1,0 0 0,0 0 0,1 0 0,0-1 0,0 0 0,1 0 0,0 0-1,0-1 1,1 0 0,-1 0 0,11 6 0,9 4-2372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1.0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51 209 4098,'-3'-33'1362,"-3"1"-1,0 1 1,-2-1 0,-20-48-1,44 207-1075,16 54-177,-28-168 409,-2-12 247,1-17 468,-1 2-1476,0 3 275,24-102-607,-22 100 62,1 1 0,0-1 0,1 2 0,0-1-1,0 0 1,15-17 0,7-1-2347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1.4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240 499 8404,'-1'-3'219,"0"0"1,-1-1-1,0 2 0,0-1 1,1 0-1,-2 0 0,1 0 1,0 1-1,0-1 0,-1 1 1,1 0-1,-1 0 1,0 0-1,0 0 0,0 0 1,0 1-1,0-1 0,0 1 1,0 0-1,-1 0 1,-5-2-1,3 2-220,1 0 1,-1 0-1,0 0 0,0 1 1,1 0-1,-1 0 1,0 0-1,0 1 0,1-1 1,-1 1-1,0 1 1,-7 2-1,6 0 1,0 0-1,0 0 1,1 0-1,0 1 1,0 0-1,0 0 1,1 1-1,0 0 1,0 0-1,0 0 1,0 0-1,1 1 1,0 0-1,1 0 1,-6 14-1,8-17-4,-1 0 0,1 0-1,0 0 1,0 0 0,0 1 0,1-1-1,-1 0 1,1 0 0,0 1 0,0-1-1,1 0 1,0 1 0,-1-1 0,1 0-1,0 0 1,1 0 0,-1 1 0,1-1-1,0-1 1,0 1 0,0 0 0,1 0-1,-1-1 1,1 1 0,0-1 0,0 0-1,0 0 1,0 0 0,5 3 0,-3-3-95,1 0 1,-1-1-1,0 0 0,1 0 1,0 0-1,-1-1 1,1 0-1,0 0 1,0 0-1,0-1 0,0 0 1,0 0-1,0 0 1,-1-1-1,1 0 1,0 0-1,0 0 0,0-1 1,-1 0-1,1 0 1,-1 0-1,0-1 1,1 0-1,4-3 0,-2 1 21,-1 0 0,1 0-1,-1 0 1,0-1 0,-1 0-1,1-1 1,-1 1-1,0-1 1,-1-1 0,0 1-1,0-1 1,0 1 0,-1-1-1,0-1 1,4-13 0,-5 7 240,-1-1 0,0 0 0,-1-1 0,-1 1 0,-2-19 0,-16-85 1256,5 39-834,-5-127 1421,18 183-1892,5 40-49,6 44 55,6 43-51,-4 1 0,-2 161-1,-11-253-518,-1 0-1,0 0 1,0-1 0,-6 19-1,-5-2-3482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2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47 7187,'10'-21'1697,"-7"1"-1121,-3 14 49,-3 15-433,0 17-64,0 12-48,-1 6-32,4 8-32,4 1 16,2-12-32,1-3-496,-4-18-2418,-3-3-303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2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25 100 9220,'-7'-15'306,"5"10"-207,-1 1 0,1-1-1,0 0 1,0 0 0,1 0 0,-1 0 0,1 0-1,0 0 1,0 0 0,1 0 0,0-9 0,0 13-91,0 0 1,0 0-1,0 1 1,1-1-1,-1 0 1,0 0-1,1 0 1,-1 1-1,1-1 1,-1 0-1,1 0 1,-1 1-1,1-1 1,0 1-1,-1-1 1,1 0-1,0 1 1,-1-1-1,1 1 1,0-1-1,0 1 1,0 0 0,-1-1-1,1 1 1,0 0-1,0 0 1,0-1-1,0 1 1,-1 0-1,1 0 1,0 0-1,0 0 1,1 0-1,32 8 74,-28-6-48,302 104 473,-163-54-400,-127-46-136,-1 1 1,0 0 0,0 1-1,-1 1 1,0 1 0,-1 0 0,19 16-1,-31-23 52,1 0-1,-1 0 1,0 1-1,-1-1 1,1 1-1,0-1 1,-1 1-1,0 0 1,0 0-1,0 0 1,0 0-1,-1 0 1,0 0-1,0 0 1,0 0-1,0 1 1,0-1-1,-1 0 0,0 1 1,0-1-1,0 1 1,-1-1-1,1 0 1,-1 1-1,0-1 1,0 0-1,0 0 1,-1 0-1,0 0 1,1 0-1,-2 0 1,1 0-1,0 0 1,-1-1-1,1 1 1,-5 3-1,-5 7 20,0-1-1,-1-1 1,-1 0-1,0-1 0,-1 0 1,0-1-1,-23 11 1,9-6 62,0-2 1,-1-2-1,-41 11 1,39-14 108,-1-1 1,-49 2-1,71-8-241,1 0 1,0-1-1,-1-1 0,1 0 1,0 0-1,0-1 0,0 0 1,0-1-1,0 0 0,0-1 0,0 0 1,-11-6-1,20 10-54,0-1-1,0 1 0,1-1 1,-1 1-1,0-1 1,0 1-1,0-1 0,0 1 1,0-1-1,1 0 1,-1 1-1,0-1 1,1 0-1,-1 0 0,0 0 1,1 1-1,-1-1 1,1 0-1,-1 0 0,1 0 1,-1 0-1,1 0 1,0 0-1,0 0 0,-1 0 1,1 0-1,0 0 1,0 0-1,0 0 1,0 0-1,0 0 0,0 0 1,1 0-1,-1 0 1,0 0-1,0 0 0,1 0 1,-1 0-1,1 0 1,-1 0-1,0 0 1,1 0-1,0 0 0,0 0 1,24-24-4382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2.7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18 180 12342,'-2'3'-1,"0"0"0,-1 0 0,1 0 0,0 0 1,1 0-1,-1 1 0,-1 4 0,2-7-5,1 0 1,0-1-1,0 1 0,0 0 1,0-1-1,0 1 0,0 0 1,0 0-1,0-1 1,0 1-1,1 0 0,-1-1 1,0 1-1,0 0 0,1-1 1,-1 1-1,0 0 0,1-1 1,-1 1-1,0-1 0,1 1 1,-1-1-1,1 1 0,-1-1 1,1 1-1,-1-1 1,1 1-1,-1-1 0,1 1 1,0-1-1,-1 0 0,1 0 1,0 1-1,-1-1 0,1 0 1,0 0-1,-1 0 0,1 1 1,0-1-1,-1 0 0,1 0 1,0 0-1,0 0 0,-1 0 1,1-1-1,1 1 1,9 0-95,-1-1 1,1 0 0,0 0 0,0-1-1,0-1 1,-1 1 0,1-2 0,-1 0-1,16-8 1,-14 6 111,-1 0 1,1-2-1,-1 1 0,0-1 1,-1-1-1,0 0 0,14-16 1,-22 23-7,-1 0 1,0 0-1,0 0 1,1 0-1,-1 0 0,-1 0 1,1-1-1,0 1 1,0 0-1,-1 0 1,1-1-1,-1 1 1,0 0-1,0-1 0,0 1 1,0 0-1,0-1 1,0 1-1,-1 0 1,0-4-1,0 2 74,-1 0 0,0 1 0,1-1 0,-1 0-1,-1 0 1,1 1 0,0 0 0,-1-1 0,0 1 0,0 0-1,-3-3 1,2 3 21,0 0-1,0 0 0,0 1 0,0-1 0,0 1 1,0 0-1,-1 0 0,1 0 0,-9-1 1,10 2-87,1 1 0,-1 0 0,1-1 0,-1 1 0,1 0 0,-1 0 0,1 1 0,-1-1 1,1 0-1,0 1 0,-1 0 0,1-1 0,-1 1 0,1 0 0,0 0 0,0 1 0,0-1 0,-4 2 1,0 3 3,1 0 1,-1 1 0,1-1 0,0 1 0,1 0 0,0 0 0,0 0 0,0 1 0,1-1 0,0 1 0,1 0 0,-1 0 0,2 0 0,-1 0-1,0 13 1,1-11-9,0 1-1,1 0 0,0-1 0,1 1 0,1-1 1,-1 1-1,1-1 0,1 0 0,0 1 1,1-1-1,7 15 0,-7-19-1,0 0 0,0 0 0,1-1 0,0 1-1,0-1 1,0 0 0,1 0 0,0-1 0,0 0 0,0 0 0,0 0 0,0-1-1,1 1 1,12 3 0,-6-3-257,0-1 0,1 0 1,-1-1-1,1-1 0,0 0 0,-1-1 0,16-1 0,31-6-2835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3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23 100 9188,'-11'-18'704,"-1"-2"435,23 34-863,7 16-173,-1 1 0,-1 1 0,22 65 0,14 31 77,-51-128-139,-1 1-1,0-1 1,0 0 0,0 1 0,0-1-1,1 1 1,-1-1 0,0 1 0,0-1-1,1 0 1,-1 1 0,0-1 0,1 0-1,-1 1 1,1-1 0,-1 0 0,0 1-1,1-1 1,-1 0 0,1 0 0,-1 1-1,1-1 1,-1 0 0,1 0 0,-1 0-1,1 0 1,-1 0 0,1 0 0,-1 0-1,0 0 1,2 0 0,10-11 500,9-32-234,-20 40-253,19-48 30,-1 0 0,-3-2-1,-3 1 1,12-84 0,-25 136-160,0 0 38,0 0 1,0 1-1,0-1 0,0 0 0,0 0 0,1 0 0,-1 0 0,0 0 1,0 0-1,0 0 0,0 0 0,0 0 0,0 0 0,0 0 0,0 0 1,1 0-1,-1 0 0,0-1 0,0 1 0,0 0 0,0 0 0,0 0 1,1-1-758,5 19-1093,5 26-2188,-2-4-598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3.4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1 181 7315,'13'-44'1153,"-4"3"-657,-2 9 609,-1 0-81,1 15-640,-4 8-384,0 3 128,-3 12-16,0 14 593,-3 12-449,0 15-112,3 3-80,3 8-32,-3-3-32,6-11-16,4-12-576,3-17-1601,0-9-2898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3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27 11029,'-13'-21'0,"6"15"-256,7 12 224,13 9-288,7 11-4098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4.1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193 414 3842,'3'-5'705,"0"0"1,0 1 0,-1-1-1,0 0 1,0 0-1,0-1 1,0 1-1,-1 0 1,1-7 0,-1 8-557,-1 1 1,0 0 0,0-1 0,0 1-1,0 0 1,0-1 0,-1 1 0,1 0-1,-1-1 1,0 1 0,0 0 0,0 0-1,-1 0 1,1 0 0,-1 0 0,-2-4-1,3 7-126,0-1-1,0 0 1,0 1-1,0-1 1,-1 1-1,1 0 1,0-1-1,0 1 0,0 0 1,-1 0-1,1-1 1,0 1-1,0 0 1,-1 0-1,1 1 1,0-1-1,0 0 0,0 0 1,-1 0-1,1 1 1,0-1-1,0 1 1,0-1-1,0 1 0,0-1 1,-1 1-1,1 0 1,0-1-1,0 1 1,-1 1-1,-32 26 3,17-11-3,1 0 1,0 2-1,2 0 1,-14 23-1,22-33-25,1 0 0,1 0-1,-1 0 1,1 1 0,1-1-1,0 1 1,0 0 0,1 0-1,0 0 1,1 1 0,0-1 0,1 11-1,0-20 8,0 1-1,0 0 1,0-1-1,1 1 1,-1 0-1,0-1 1,1 1-1,0-1 1,-1 1-1,1-1 1,0 1-1,0-1 1,-1 1-1,1-1 1,1 0-1,-1 1 1,0-1-1,0 0 1,0 0-1,1 0 0,2 2 1,-2-2 8,0 0 0,1-1 0,-1 1 1,1-1-1,-1 1 0,1-1 0,-1 0 0,1 0 0,0 0 1,-1 0-1,1 0 0,4-1 0,3-2 10,1 0 1,-1-1-1,0 0 0,0-1 0,14-8 0,-6 2-26,-1-1 0,0-1 0,-1 0 1,-1-1-1,23-26 0,-30 29 135,1 0 1,-2 0-1,1-1 1,-2 0-1,1-1 1,-2 1-1,0-1 1,0 0-1,4-22 1,-14 58-219,-1 6 137,1 1-1,-1 33 1,6-56-142,-1 1-1,2-1 1,-1 0 0,1 1 0,0-1 0,0 1-1,1-1 1,0 0 0,0 0 0,1 0 0,0 0 0,0-1-1,1 1 1,7 10 0,-10-15-36,1-1 0,-1 1 0,1-1 0,-1 1-1,1-1 1,0 0 0,-1 1 0,1-1 0,0 0 0,0 0 0,0-1 0,0 1-1,0 0 1,0 0 0,0-1 0,0 0 0,0 1 0,1-1 0,-1 0 0,0 0 0,3 0-1,-1-1-90,0 0 0,0 0 0,0 0 0,0-1 0,0 0 0,0 1 0,-1-1 0,1-1 0,-1 1-1,5-4 1,2-2-280,0-2-1,-1 1 0,0-1 0,0 0 1,-1-1-1,7-13 0,-3 1 636,-1-1-1,-1 0 1,-1-1-1,-2 0 1,0-1-1,-2 1 1,4-46-1,-6 33 1322,-2-1-1,-2 1 1,-2-1-1,-11-61 1,10 82-756,7 24-471,5 15-62,3 5-21,-2 1 1,-1 1-1,7 41 0,3 86 24,-13-100-166,1-1-1,20 73 1,-25-122-44,0-1-1,1 1 1,0 0 0,0 0 0,0-1 0,1 1 0,0-1-1,3 4 1,-5-7-135,0 0 0,0 0 0,0 0-1,0 0 1,0 0 0,0 0 0,1 0 0,-1-1-1,0 1 1,1 0 0,-1-1 0,0 1 0,1-1-1,-1 0 1,1 1 0,-1-1 0,1 0 0,-1 0-1,0 0 1,1 0 0,-1 0 0,1 0 0,-1 0-1,1 0 1,-1-1 0,1 1 0,-1-1 0,0 1-1,3-2 1,19-11-6346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3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73 9204,'-35'-3'1025,"12"3"-849,10-2-96,16-4 176,14 3-208,8 0-32,14 0 16,7 0-32,2 0-32,4 0 16,-3-3-64,-4 1-849,-3-4-1151,-6 0-706,-13-6-79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4.4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38 12070,'-6'2'152,"-18"9"251,23-11-399,1 1 1,-1-1-1,1 0 0,-1 0 1,1 0-1,-1 1 1,1-1-1,-1 0 0,1 1 1,0-1-1,-1 0 0,1 1 1,-1-1-1,1 1 1,0-1-1,-1 1 0,1-1 1,0 1-1,-1-1 1,1 1-1,0-1 0,0 1 1,0-1-1,-1 1 0,1-1 1,0 1-1,0-1 1,0 1-1,0-1 0,0 1 1,0 0-1,0-1 0,0 1 1,3 2-7,-1-1-1,0 1 1,1-1 0,0 0 0,-1 0 0,1 0-1,0 0 1,0 0 0,0-1 0,1 1-1,-1-1 1,0 0 0,0 0 0,1 0-1,-1 0 1,1-1 0,-1 0 0,0 1 0,1-1-1,-1 0 1,6-1 0,18-1-472,48-9 0,-52 7 142,35-7 354,0-3-1,70-26 0,-121 37-17,22-5 132,-28 8-114,0 0-1,-1 0 1,1 1 0,0-1-1,0 0 1,-1 1-1,1-1 1,0 0-1,-1 1 1,1-1-1,-1 1 1,1-1-1,0 1 1,-1-1-1,1 1 1,-1-1-1,1 1 1,-1-1-1,0 1 1,1 0-1,-1-1 1,1 1-1,-1 0 1,0-1-1,0 1 1,1 0-1,-1 0 1,0-1-1,0 1 1,0 0-1,0 0 1,0-1-1,0 1 1,0 0-1,0 0 1,0-1 0,-1 2-1,1 29 262,-1 36-174,3 0 1,15 92-1,-7-125-1643,6-7-2182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4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21 12150,'-13'-21'112,"0"21"-112,7 6-16,9 15-481,7 11-2432,9 0-1569</inkml:trace>
  <inkml:trace contextRef="#ctx0" brushRef="#br0" timeOffset="1">189 403 4434,'-14'62'2990,"8"-34"-1597,-6 50 0,11-74-1344,1 0 0,0 1 0,0-1 0,1 0 0,-1 1-1,1-1 1,0 0 0,0 0 0,0 0 0,1 0 0,-1 0 0,1 0 0,0 0 0,0-1 0,1 1 0,3 5 0,-4-8-24,0 1 0,0-1 0,0 1 1,0-1-1,0 0 0,0 0 1,0 0-1,1 0 0,-1 0 0,0-1 1,1 1-1,-1 0 0,1-1 1,-1 0-1,1 0 0,-1 0 0,0 0 1,1 0-1,-1 0 0,1 0 1,-1-1-1,1 0 0,-1 1 0,0-1 1,1 0-1,-1 0 0,0 0 1,0 0-1,4-3 0,0 0-18,1-1-1,-1 0 1,0 0-1,0 0 1,0-1 0,-1 0-1,0 0 1,0 0-1,0-1 1,-1 1-1,0-1 1,0 0 0,-1 0-1,0-1 1,0 1-1,-1-1 1,0 0-1,0 1 1,1-17 0,-2 15 5,0 0 0,-1 1 0,0-1 1,-1 0-1,0 0 0,0 0 0,-1 1 1,0-1-1,0 0 0,-1 1 0,0 0 1,-1 0-1,1 0 0,-2 0 0,1 0 1,-1 1-1,-11-13 0,13 17-13,0 0-1,0 0 1,0 1-1,-1-1 1,1 1-1,0 0 1,-1 0-1,0 0 1,0 0-1,1 1 1,-1 0-1,0 0 1,0 0-1,0 0 1,0 0-1,0 1 1,0 0 0,-1 0-1,1 0 1,0 0-1,0 1 1,0-1-1,0 1 1,0 0-1,0 0 1,-4 2-1,1 0-240,1 0 0,0 1 0,0-1 0,0 1 0,1 0 0,-1 1 0,1-1 0,0 1 0,0 0 0,1 1-1,0-1 1,-1 1 0,2-1 0,-7 12 0,-4 21-3869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5.2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3858,'2'-3'1916,"0"1"-1337,0-1 1,0 0 0,0 0 0,-1 0 0,1 0 0,-1 0 0,0 0-1,1 0 1,-1 0 0,-1 0 0,1-1 0,0 1 0,-1-6 0,12 32-563,-1 1 0,-2 0 0,-1 0 0,9 37 0,-8-14-18,5 71-1,-14-115-4,0 0 0,1 0-1,-1-1 1,0 1-1,-1 0 1,1 0 0,-1 0-1,1-1 1,-2 4-1,-1-27-174,6-8 166,1 1 0,1-1-1,1 1 1,2 0 0,12-30 0,-16 47 23,1 1 0,0-1 0,0 1 0,1 0 0,0 0 0,1 0 0,0 1 0,1 0 0,-1 1 0,2 0 0,-1 0 0,1 0 0,1 1 0,-1 1 0,18-10 0,-25 15 1,0 0 1,0 0-1,1 0 0,-1 0 0,1 0 0,-1 0 0,1 1 0,-1-1 0,1 1 1,-1 0-1,1 0 0,-1 0 0,1 0 0,-1 0 0,1 0 0,-1 1 0,1-1 0,-1 1 1,1-1-1,-1 1 0,1 0 0,-1 0 0,0 0 0,0 1 0,1-1 0,-1 1 1,0-1-1,0 1 0,0-1 0,0 1 0,-1 0 0,1 0 0,0 0 0,-1 0 1,0 0-1,1 0 0,-1 1 0,0-1 0,0 0 0,0 1 0,0-1 0,-1 1 1,2 2-1,1 11 79,1 0 0,-2 0 1,0 0-1,-1 1 0,-2 23 0,-13 92 74,3-38-462,11-91 3,0-2 128,-1 0-1,1 0 1,0-1-1,0 1 0,0 0 1,0 0-1,0 0 1,0 0-1,0 0 1,0-1-1,0 1 0,0 0 1,0 0-1,1 0 1,-1 0-1,0-1 1,1 1-1,-1 0 0,1 0 1,-1 0-1,0-1 1,2 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5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33 10773,'135'31'1611,"-97"-26"-1275,1-2 0,0-1 0,-1-2 0,66-9 0,-43-2-492,0-2 0,68-23 0,-110 32-3844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0:45.9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 27 8756,'-19'-26'2148,"63"46"-1207,-13-6-665,1-1-1,0-2 0,1-1 0,0-1 1,55 7-1,-86-17-258,-1 1 1,1 0-1,-1 0 0,1 1 1,0-1-1,-1 0 1,1 0-1,-1 1 0,1-1 1,-1 1-1,0-1 1,1 1-1,-1 0 0,1-1 1,-1 1-1,0 0 0,2 1 1,-3 0 67,-1-1 0,0 1 0,1 0 0,-1-1 0,0 0 0,0 1 0,0-1 0,0 1 0,0-1 0,0 0 0,0 0 0,0 0 0,-1 1 0,1-1 0,-3 1 0,-70 63 1076,14-13-860,1 2 0,-68 84 1,126-137-338,-16 24 39,16-24-183,0 0 1,0 0-1,1 0 1,-1 0-1,1 0 1,-1 1-1,1-1 0,-1 0 1,1 0-1,0 1 1,-1-1-1,1 0 1,0 0-1,0 1 1,0-1-1,0 0 0,0 1 1,1 1-1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7.5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611 107 3938,'-1'0'80,"0"0"1,1-1-1,-1 1 1,0 0 0,1 0-1,-1-1 1,1 1-1,-1 0 1,0-1-1,1 1 1,-1-1-1,1 1 1,-1-1 0,1 1-1,-1-1 1,1 0-1,-1 1 1,1-1-1,0 1 1,-1-1-1,1 0 1,0 1 0,0-1-1,-1 0 1,1 1-1,0-1 1,0 0-1,0 0 1,0 1-1,0-1 1,0 0 0,0 1-1,0-1 1,0 0-1,0-1 1,1-2 133,0 0 24,0 0 1,0 0-1,0 0 1,-1 0-1,0-1 1,0-7 0,0 11-224,-1-1 1,1 1-1,-1-1 1,1 1-1,-1-1 1,0 1-1,0-1 1,0 1 0,0 0-1,1 0 1,-2-1-1,1 1 1,0 0-1,0 0 1,0 0-1,0 0 1,-1 0 0,1 0-1,-1 0 1,1 1-1,0-1 1,-1 0-1,-2 0 1,-10-3-11,-1 0 0,0 1 0,0 0 0,0 1 1,0 1-1,-25 1 0,-94 13 34,105-9-29,16-3-2,-17 2 24,0 1-1,0 1 0,0 1 0,1 2 0,-51 21 0,77-28-30,1 0 1,-1 0-1,1 1 0,-1-1 1,1 1-1,0 0 0,0 0 1,-1-1-1,1 2 0,1-1 1,-1 0-1,0 0 0,0 1 1,1-1-1,-1 0 0,1 1 1,0 0-1,-2 4 1,3-5 0,0 1 0,0-1 0,0 0 0,0 0 0,1 1 0,-1-1 0,1 0 0,-1 0 0,1 0 0,0 0 0,0 1 0,0-1 0,0 0 1,0-1-1,1 1 0,-1 0 0,0 0 0,1 0 0,-1-1 0,1 1 0,0-1 0,0 1 0,-1-1 0,4 2 0,10 7 11,1-1 0,0 0 0,1-1 1,-1-1-1,33 9 0,96 16 28,-72-17-41,-70-14 0,131 33 2,-119-29-6,0 1 0,-1 0 0,1 1 0,-2 0 0,1 1 0,20 17 0,-31-24 4,-1 2 0,0-1 0,1 0 1,-1 0-1,0 1 0,0-1 0,0 1 1,0 0-1,-1 0 0,1-1 0,-1 1 1,0 0-1,0 0 0,0 0 0,0 1 0,0-1 1,0 0-1,-1 0 0,0 0 0,0 0 1,0 4-1,0-3 2,-1 0 0,0-1 0,-1 1 0,1 0 0,-1-1 0,0 1 0,1-1 1,-1 1-1,-1-1 0,1 0 0,0 0 0,-1 0 0,0 0 0,0 0 0,0-1 0,0 1 0,-3 1 0,-12 8 3,-1-1-1,0-1 1,-1 0-1,0-2 1,-1-1-1,1 0 1,-26 4-1,3-2 6,0-3-1,-70 2 0,90-7-10,0-1-1,0-1 0,0-1 1,0-1-1,0-1 0,0-1 1,-23-9-1,44 13-55,-1 0-1,1 0 0,0 0 1,-1 0-1,1 0 1,0-1-1,0 1 0,0-1 1,0 1-1,0-1 1,0 0-1,1 0 1,-1 0-1,0 0 0,-1-3 1,3 4-25,0 0 0,0-1 0,-1 1 0,1 0 0,0-1 0,1 1-1,-1 0 1,0-1 0,0 1 0,0 0 0,1-1 0,-1 1 0,1 0 0,-1 0 0,1 0 0,-1-1 0,1 1 0,0 0 0,0 0 0,-1 0 0,1 0 0,0 0 0,0 0 0,0 0-1,0 1 1,0-1 0,0 0 0,1 0 0,1 0 0,38-23-2508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7.9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 65 5523,'24'-29'1911,"-24"28"-1844,1 0-1,0 0 1,-1 0-1,1 0 1,-1-1-1,1 1 1,-1 0 0,0 0-1,0 0 1,1-1-1,-1 1 1,0 0-1,0 0 1,0-1-1,0 1 1,0 0-1,-1 0 1,1-1 0,0 1-1,-1 0 1,1 0-1,0 0 1,-1 0-1,1 0 1,-1-1-1,-1-1 1,2 3-65,0 0 0,-1 0 0,1 0 0,0-1 0,0 1 0,-1 0 0,1 0 0,0 0 1,-1 0-1,1 0 0,0 0 0,-1 0 0,1 0 0,0-1 0,0 1 0,-1 0 0,1 0 0,0 0 0,-1 0 0,1 1 0,0-1 0,-1 0 0,1 0 1,0 0-1,0 0 0,-1 0 0,1 0 0,0 0 0,-1 0 0,1 1 0,0-1 0,0 0 0,-1 0 0,1 0 0,0 1 0,0-1 0,0 0 0,-1 0 1,1 0-1,0 1 0,0-1 0,0 0 0,0 1 0,0-1 0,-1 1 0,-8 16-7,6-11 16,-8 17-3,1 1-1,1 1 1,1 0-1,1 0 0,1 1 1,-4 42-1,8-45-2,1-1 0,1 0 0,1 1 0,1-1 0,1 1 0,0-1 0,2 0-1,8 22 1,-12-41 0,0 1 1,0-1-1,0 0 0,1 0 0,0 0 0,-1 0 0,1 0 0,0 0 1,0 0-1,1 0 0,-1-1 0,0 1 0,1-1 0,0 0 1,-1 0-1,1 0 0,0 0 0,0 0 0,0-1 0,6 3 0,-5-3 1,-1-1 0,1 0 0,0 0 0,0 0-1,-1-1 1,1 1 0,-1-1 0,1 0 0,0 0-1,-1 0 1,1 0 0,-1 0 0,0-1 0,0 0-1,1 0 1,-1 0 0,0 0 0,0 0 0,3-3-1,6-7-1,0 0-1,0 0 0,-1-1 0,-1-1 0,0 1 1,-1-2-1,10-19 0,0-6-101,22-67 0,-38 96-220,15-47 204,-13 21-4393,-5 49 3101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8.3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24 558 5923,'-3'-5'189,"0"-1"0,0 0 1,0 1-1,1-1 1,0 0-1,0-1 0,0 1 1,1 0-1,0-1 0,0 1 1,0 0-1,1-1 1,0 1-1,0-1 0,1 1 1,0 0-1,3-12 0,3-7-200,1 0-1,21-46 1,-28 69 30,69-140 21,-59 123-62,0 1 0,2 0-1,0 0 1,1 2 0,18-19 0,-31 34 14,0 0 0,0 0 0,1 0 0,-1 0 0,0 0 0,0 0-1,1 0 1,-1 1 0,1-1 0,-1 0 0,1 1 0,-1-1 0,1 1 0,-1-1 0,1 1 0,-1 0 0,1 0 0,1 0 0,-2 0 6,0 0 1,0 1 0,0-1-1,0 0 1,0 1 0,0-1-1,0 1 1,0 0-1,-1-1 1,1 1 0,0 0-1,0-1 1,-1 1 0,1 0-1,0 0 1,-1 0 0,1 0-1,-1 0 1,1-1 0,0 3-1,1 4 6,1 1 0,-2 0 0,1 0 0,-1 0 0,1 11 0,1 62 34,-3-52-34,1 0 0,2 0 0,0 0 0,2-1 0,9 30 0,-14-57-3,1 1 1,-1 0 0,1-1-1,-1 1 1,1-1-1,0 1 1,0-1-1,0 1 1,0-1 0,0 1-1,0-1 1,0 0-1,0 0 1,0 1-1,1-1 1,-1 0-1,0 0 1,1 0 0,-1-1-1,1 1 1,1 1-1,-1-2 1,0 0 1,0 0-1,-1 0 0,1-1 0,0 1 0,-1 0 1,1-1-1,-1 0 0,1 1 0,-1-1 0,1 0 1,-1 1-1,1-1 0,-1 0 0,1 0 0,-1 0 1,0-1-1,0 1 0,1 0 0,-1 0 0,1-3 1,25-30 16,-2-2 0,-1 0 0,20-42 0,24-39-2,-59 103-22,27-37 30,-33 47-43,0 1 1,0-1-1,1 0 1,0 1-1,-1 0 1,1 0 0,0 0-1,1 0 1,4-2-1,-8 5 16,-1 0-1,1-1 0,0 1 1,-1 0-1,1 0 1,-1 1-1,1-1 1,-1 0-1,1 0 1,0 0-1,-1 0 0,1 0 1,-1 1-1,1-1 1,-1 0-1,1 0 1,-1 1-1,1-1 0,-1 0 1,1 1-1,-1-1 1,1 1-1,-1-1 1,0 0-1,1 1 1,-1-1-1,0 1 0,1-1 1,-1 1-1,0-1 1,0 1-1,1 0 1,-1-1-1,0 1 0,0-1 1,0 1-1,0-1 1,0 1-1,0 0 1,0 0-1,4 28 36,-4-27-36,-9 211 159,0-5-3385,14-128 543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8.8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8 646 4146,'-3'-13'280,"1"-1"1,0 0 0,1 1-1,1-1 1,0 1-1,1-1 1,1 0-1,0 1 1,0-1 0,2 1-1,7-20 1,8-15-229,3 2 1,1 1 0,3 0-1,1 2 1,3 1-1,63-70 1,-88 107-71,-1 0-1,2 1 1,-1-1 0,0 1-1,10-5 1,-14 9 15,0-1 1,-1 1 0,1-1-1,0 1 1,0 0 0,0 0-1,0-1 1,-1 1-1,1 0 1,0 0 0,0 0-1,0 0 1,0 0 0,0 0-1,0 0 1,0 0-1,0 1 1,-1-1 0,2 1-1,-1-1 6,0 1-1,0 0 1,0 0-1,0 0 1,-1 0 0,1-1-1,0 1 1,-1 0-1,1 0 1,-1 1-1,1-1 1,-1 0-1,0 0 1,1 0-1,-1 0 1,0 0 0,0 0-1,1 0 1,-1 2-1,2 36 37,-2 46-1,2 35 25,-1-106-57,1-1 1,0 0-1,2 0 0,-1 0 1,2 0-1,10 24 0,-14-35 2,1 0 1,-1 1-1,0-1 0,1 0 0,-1 0 0,1 0 0,0 0 0,-1 0 1,1 0-1,0 0 0,0 0 0,0-1 0,1 1 0,3 1 0,-5-3 2,1 1-1,-1-1 1,0 0 0,1 0-1,-1 0 1,1 0-1,-1-1 1,0 1-1,1 0 1,-1 0-1,0-1 1,1 1 0,-1-1-1,0 1 1,1-1-1,-1 0 1,0 1-1,0-1 1,0 0-1,0 0 1,0 0 0,0 0-1,0 0 1,0 0-1,0 0 1,0 0-1,1-2 1,12-18 125,0-1 0,-1-1 0,-2 0 1,17-45-1,-7 17-51,3-6 3,57-98 0,-79 153-97,0-1 1,-1 1 0,1 0 0,0 0-1,0 0 1,0 0 0,0 0 0,0 0-1,0 1 1,5-3 0,-7 4 7,1-1-1,-1 1 1,1 0-1,-1 0 1,1 0 0,-1 0-1,1 0 1,-1 0-1,1 0 1,-1 0 0,1 0-1,-1 0 1,1 0-1,-1 0 1,1 0 0,-1 0-1,1 0 1,-1 0-1,1 1 1,-1-1 0,1 0-1,-1 0 1,1 1-1,0 0 6,0 0-1,0 0 0,-1 1 0,1-1 1,0 0-1,-1 0 0,1 0 0,0 1 0,-1-1 1,0 0-1,1 0 0,-1 1 0,0 1 1,3 26 15,-1 0 1,-1 0 0,-2 0-1,-7 45 1,0 15-51,6-64-652,2-1-1,0 1 1,2 0 0,1-1-1,10 43 1,2-29-759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9.2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35 387 2513,'103'-211'3957,"-171"376"-3189,55-136-741,1-2-15,0-1-1,3 1 1,0 1 0,-5 29-1,17-55 179,6-8-148,7-10-39,19-28 2,58-99 0,-63 94 1,-10 18 7,131-192 100,-150 220-111,1 1 0,-1 0 0,1 0 0,0 1 1,0-1-1,0 0 0,0 1 0,0-1 0,0 1 1,0-1-1,1 1 0,-1 0 0,5-1 0,-7 1 1,1 1 0,-1 0 0,1 0 0,0 0-1,-1 1 1,1-1 0,-1 0 0,1 0-1,0 0 1,-1 0 0,1 0 0,-1 1-1,1-1 1,-1 0 0,1 1 0,-1-1 0,1 0-1,-1 1 1,1-1 0,-1 0 0,0 1-1,1 0 1,7 20 153,-2 28 85,-2 94-1,-4-88-218,8 66 1,-4-90-639,2 0-1,10 31 1,2-16-2217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3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72 140 8564,'-33'-32'1232,"11"6"-111,12 6-337,3 11-656,14 3 97,12 3-177,7-3-16,16 1-32,10-7 0,7 3-833,9 0-1648,-4 6-1953</inkml:trace>
  <inkml:trace contextRef="#ctx0" brushRef="#br0" timeOffset="1">730 56 6211,'-1'-1'110,"1"1"1,-1-1-1,1 1 1,-1 0-1,1-1 1,-1 1-1,1 0 0,-1-1 1,1 1-1,-1 0 1,1 0-1,-1-1 1,1 1-1,-1 0 1,0 0-1,1 0 0,-1 0 1,1 0-1,-1 0 1,0 0-1,1 0 1,-1 0-1,0 0 1,1 0-1,-1 0 1,1 0-1,-1 0 0,1 0 1,-1 1-1,0-1 1,1 0-1,-1 1 1,1-1-1,-1 0 1,1 1-1,-1-1 0,1 0 1,-1 1-1,1-1 1,0 1-1,-1-1 1,1 1-1,0-1 1,-1 1-1,1-1 1,0 1-1,0-1 0,-1 2 1,-11 35-207,9-27 655,-13 47-212,3 1 1,-10 102-1,21-128-335,1 1-1,2-1 1,1 0-1,1 1 1,2-1-1,15 52 1,-17-74-101,1 0-1,0 0 1,1 0 0,0 0 0,0-1 0,1 0 0,13 16 0,-15-20-231,1-1 0,0 1 1,0-1-1,0 0 1,1 0-1,-1-1 1,1 0-1,0 0 1,0 0-1,0 0 0,0-1 1,0 0-1,0-1 1,8 2-1,37-1-3636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9.5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20 239 6147,'-10'-8'352,"0"2"-224,10 3-96,17 0 48,18 6-80,17-6-1745</inkml:trace>
  <inkml:trace contextRef="#ctx0" brushRef="#br0" timeOffset="1">687 15 4802,'0'-9'1105,"-3"3"-785,-3 6-224,-1 9 192,-3 11 112,1 15-192,-1 9-128,4 17 16,2 6-16,1 9-80,3-3-416,0-6-2177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09.9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36 185 4418,'5'-16'248,"1"1"1,0 1-1,1-1 1,1 1-1,0 0 1,1 1-1,14-18 1,-18 26-207,0 1-1,0-1 1,0 1 0,1-1 0,0 2-1,-1-1 1,1 1 0,1-1-1,-1 2 1,0-1 0,1 1 0,-1 0-1,1 0 1,0 1 0,-1 0 0,1 0-1,0 0 1,0 1 0,13 1 0,-16-1-21,0 1 1,1-1-1,-1 1 1,0 0-1,1 1 1,-1-1-1,0 1 1,0-1-1,0 1 1,0 1-1,0-1 1,-1 0-1,7 6 1,-8-6-14,0 1 1,0-1 0,-1 0-1,0 0 1,1 1 0,-1-1-1,0 0 1,0 1 0,0-1-1,0 1 1,-1 0 0,1-1-1,-1 1 1,1-1 0,-1 1-1,0 0 1,0 0 0,0-1-1,-1 1 1,1-1 0,0 1-1,-1 0 1,0-1 0,-1 5-1,-3 4 2,0 0-1,-1 1 1,0-2-1,-1 1 1,0-1-1,-1 0 0,0-1 1,0 0-1,-1 0 1,-12 9-1,-15 10-118,-54 32 0,89-60 108,-14 10-5,9-5 6,0-1-1,-1 0 1,1 0 0,-1-1 0,0 0 0,1 0 0,-2-1 0,-11 4-1,18-6 1,1 0 0,0 0 0,-1 0 0,1 0-1,-1 1 1,1-1 0,0 0 0,-1 0-1,1 0 1,0 0 0,-1 0 0,1 0-1,-1 0 1,1 0 0,0 0 0,-1 0-1,1 0 1,-1-1 0,1 1 0,0 0-1,-1 0 1,1 0 0,0 0 0,-1-1 0,1 1-1,0 0 1,-1 0 0,1 0 0,0-1-1,-1 1 1,1 0 0,0-1 0,0 1-1,-1 0 1,1-1 0,0 1 0,0 0-1,0-1 1,-1 1 0,1 0 0,0-1-1,0 1 1,0-1 0,0 1 0,0 0 0,0-1-1,0 1 1,0-1 0,0 1 0,0 0-1,0-1 1,0 1 0,0-1 0,0 1-1,0 0 1,1-1 0,-1 1 0,0 0-1,0-1 1,0 1 0,0 0 0,1-1-1,-1 1 1,0 0 0,0-1 0,1 1 0,-1 0-1,0 0 1,1-1 0,22-23-13,-18 21 33,0-1 0,0 1 0,0 0 0,0 0 1,1 1-1,-1 0 0,1 0 0,-1 0 0,1 1 0,0-1 0,0 1 0,-1 1 0,1-1 0,0 1 0,0 0 0,0 0 0,0 1 1,0 0-1,0 0 0,-1 0 0,1 1 0,0-1 0,-1 1 0,1 1 0,-1-1 0,5 4 0,10 8 35,-1 0 1,0 2-1,-1 0 0,-1 1 0,18 23 1,34 32-567,-30-42-1647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0.3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20 133 4146,'-19'-74'3956,"19"74"-3954,0 0 0,0 0 0,0 0-1,0 0 1,0 0 0,0 0-1,0 0 1,0 0 0,0 0 0,0 0-1,0 1 1,0-1 0,1 0 0,-1 0-1,0 0 1,0 0 0,0 0 0,0 0-1,0 0 1,0 0 0,0 0-1,0 0 1,0 0 0,0 0 0,0 0-1,1 0 1,-1 0 0,0 0 0,0 0-1,0 0 1,0 0 0,0 0-1,0 0 1,0 0 0,0 0 0,0 0-1,0 0 1,0-1 0,0 1 0,1 0-1,-1 0 1,0 0 0,0 0-1,0 0 1,0 0 0,0 0 0,0 0-1,0 0 1,0 0 0,0 0 0,0 0-1,0 0 1,0 0 0,0-1 0,0 1-1,0 0 1,0 0 0,0 0-1,0 0 1,0 0 0,0 0 0,0 0-1,0 0 1,0 0 0,0 0 0,0-1-1,0 1 1,11 8 51,14 13-10,-24-20-38,27 24 77,55 37 0,-71-54-132,2 0 0,-1-1-1,1-1 1,0 0 0,0 0 0,0-2 0,21 4 0,-32-7 43,0 0-1,0-1 1,0 1 0,0-1 0,0 0 0,0 0-1,0 0 1,0-1 0,-1 1 0,1-1 0,0 0-1,0 1 1,0-1 0,0 0 0,-1-1 0,1 1-1,0 0 1,-1-1 0,1 1 0,-1-1 0,0 0-1,1 0 1,-1 0 0,0 0 0,0 0 0,2-4 0,0-2 9,-1 1 1,1-1-1,-1 0 1,-1 0 0,0 0-1,0 0 1,0 0-1,0-11 1,-1 11 14,1-9 214,0 0 0,-1 1 0,-1-1-1,-2-21 1,2 38-227,0 0-1,0-1 0,0 1 1,0 0-1,0 0 1,0 0-1,0 0 1,0-1-1,0 1 0,-1 0 1,1 0-1,0 0 1,0 0-1,0 0 1,0-1-1,0 1 0,0 0 1,0 0-1,0 0 1,0 0-1,-1 0 1,1 0-1,0 0 0,0 0 1,0-1-1,0 1 1,0 0-1,0 0 1,-1 0-1,1 0 0,0 0 1,0 0-1,0 0 1,0 0-1,0 0 0,-1 0 1,1 0-1,0 0 1,0 0-1,0 0 1,0 0-1,-1 0 0,1 0 1,0 0-1,0 0 1,0 0-1,0 0 1,0 0-1,-1 0 0,1 0 1,0 0-1,0 1 1,0-1-1,0 0 1,0 0-1,-1 0 0,-11 12 185,-12 22 267,22-31-391,-32 52 641,-54 117 0,-7 69-680,32-78-2028,50-135-1284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0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 1 2177,'-6'3'1537,"-1"0"-1233,-2 2-176,-1 1 32,-3 0 16,0 6 128,-6-1 16,-4 4 513,-68 20 303,85-41 161,-1 3-113,4 0-463,6-2-481,4-10-192,12 0-48,17-8-1361,12 0-3057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1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 69 5442,'-20'-3'281,"1"1"411,-1-1-1,-31-10 1,110 5-153,939-32 607,0 57-1647,-339-2-813,98-19 1685,224 6-4640,-870 2 2980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1.6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10 9620,'-29'-3'192,"-7"0"-176,1 0-16,2 12-64,17 5-1552,19 7-4003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1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 0 5811,'-23'24'1873,"-10"-4"-1537,8-11-272,2-3-64,10 0 0,10 5-32,12-5-3202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6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53 6515,'-13'9'1137,"6"-6"-833,10-3-304,20-3 112,16 3-80,16 0-16,23-3 16,6-3-16,7-2 0,-4-4-16,-6 3-673,-6-2-1664,-20-1 128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7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140 109 3698,'-5'-5'261,"0"0"-1,0 0 1,1 0 0,0-1 0,0 0 0,0 0 0,0 0-1,1 0 1,0 0 0,1-1 0,-1 1 0,-2-14 0,5 19-256,0 0 1,0 0 0,0 1 0,0-1 0,0 0 0,0 0 0,0 1 0,0-1 0,1 0 0,-1 1 0,0-1-1,0 0 1,1 1 0,-1-1 0,0 0 0,1 1 0,-1-1 0,1 0 0,-1 1 0,1-1 0,-1 1 0,1-1-1,-1 1 1,1-1 0,-1 1 0,1 0 0,0-1 0,-1 1 0,1 0 0,0-1 0,-1 1 0,1 0 0,0 0-1,0 0 1,-1-1 0,1 1 0,0 0 0,0 0 0,-1 0 0,1 0 0,0 0 0,-1 0 0,1 1 0,0-1-1,0 0 1,-1 0 0,1 0 0,0 1 0,-1-1 0,1 0 0,0 1 0,0 0 0,37 20 412,-7 4-194,5 3-25,45 28-1,-68-49-184,1 1-1,0-2 0,0 0 1,1-1-1,-1 0 0,1-1 1,21 3-1,-16 0-41,-20-7 30,0 0-1,1 1 0,-1-1 0,0 0 0,0 1 0,0-1 1,1 0-1,-1 1 0,0-1 0,0 0 0,0 1 0,0-1 1,0 0-1,0 1 0,0-1 0,0 0 0,0 1 0,0-1 1,0 1-1,0-1 0,0 0 0,0 1 0,0-1 1,0 0-1,-1 1 0,1-1 0,0 0 0,0 1 0,0-1 1,-1 1-1,-2 3 28,-1 0 0,0 0 0,0-1 1,-1 1-1,-6 4 0,-195 116 292,3-3-148,190-110-289,13-11 94,0 0-1,0 0 1,-1 0-1,1 0 1,0 1-1,0-1 1,0 0-1,-1 0 1,1 0-1,0 0 1,0 1-1,0-1 1,0 0-1,0 0 1,-1 1-1,1-1 1,0 0-1,0 0 1,0 1-1,0-1 0,0 0 1,0 0-1,0 1 1,0-1-1,0 0 1,0 0-1,0 1 1,0-1-1,0 0 1,0 0-1,0 1 1,0-1-1,0 0 1,0 0-1,1 0 1,-1 1-1,0-1 1,0 0-1,0 0 1,0 1-1,0-1 1,1 0-1,-1 0 1,0 1-1,14 0-1815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7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91 3874,'-1'0'52,"1"0"1,-1 0 0,1 0-1,0 1 1,-1-1-1,1 0 1,-1 0 0,1 0-1,-1 0 1,1 0-1,-1 0 1,1 0 0,-1-1-1,1 1 1,-1 0-1,1 0 1,-1 0 0,1 0-1,-1-1 1,1 1 0,-1 0-1,1 0 1,0-1-1,-1 1 1,1 0 0,0-1-1,-1 1 1,1 0-1,0-1 1,-1 1 0,1-1-1,0 1 1,0 0-1,-1-1 1,1 1 0,0-1-1,0 1 1,0-1-1,0 1 1,-1-1 0,1 1-1,0-1 1,0 1-1,0-1 1,12-25 1012,0 2-158,-12 24-838,1-1 0,-1 1 0,0-1 0,0 0 0,0 1 0,1-1 0,-1 0 0,0 1 0,0-1 0,0 0 0,0 1 0,0-1 0,0 0 0,0 0 0,-1 1 0,1-1 0,0 0 0,0 1 0,0-1 0,-1 1 0,1-1 0,0 0 0,-1 1 0,1-1 0,-1 0 0,-2-1-66,0 0-1,1 1 1,-1-1-1,0 1 1,0 0-1,0 0 1,0 0 0,0 1-1,0-1 1,-1 1-1,1-1 1,0 1-1,0 0 1,0 0-1,0 0 1,-1 1-1,1-1 1,-6 3-1,-7 1-2,-1 1-1,-17 8 0,29-11 1,-22 9-19,1 2 0,-31 19 0,46-25 10,0 1 1,0 0-1,1 1 1,0 0-1,1 0 0,0 1 1,-10 13-1,18-21 8,-1 0 0,0 1 0,1-1 1,-1 1-1,1-1 0,0 1 0,0 0 0,0-1 0,0 1 0,0 0 0,1 0 0,-1 0 0,1 0 0,0 0 0,0-1 1,0 1-1,0 0 0,0 0 0,1 0 0,-1 0 0,3 5 0,-2-5 2,1-1 0,0 1-1,0 0 1,0-1 0,1 0 0,-1 1-1,1-1 1,-1 0 0,1 0-1,0-1 1,-1 1 0,1 0 0,0-1-1,0 0 1,0 0 0,0 0 0,1 0-1,-1 0 1,5 0 0,22 3 7,50 1 0,-49-4-6,60 8 0,-82-7-6,0 0-1,0 1 1,-1-1-1,1 2 0,-1-1 1,0 1-1,0 1 1,0-1-1,-1 1 0,1 0 1,7 8-1,-13-11 4,0 0-1,0-1 1,0 1-1,-1 0 1,1 0-1,0 0 1,-1 1-1,0-1 1,1 0-1,-1 0 1,0 1-1,0-1 1,0 1 0,-1-1-1,1 1 1,0-1-1,-1 1 1,0 0-1,1-1 1,-1 1-1,0-1 1,-1 1-1,1 0 1,0-1-1,-1 1 1,1-1-1,-1 1 1,0-1-1,0 1 1,0-1-1,0 1 1,0-1-1,-1 0 1,1 0 0,-1 0-1,1 0 1,-1 0-1,0 0 1,0 0-1,0 0 1,0 0-1,0-1 1,0 1-1,0-1 1,0 0-1,-4 2 1,-6 2 9,0-1 0,0 0 1,0 0-1,-1-1 0,1-1 1,-20 2-1,-81-2 11,72-3-24,-120-5-1420,129 0-1005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4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32 144 7171,'-6'-13'1507,"2"6"-1091,0-1 0,0 0 0,1 0 0,0 0 0,0 0-1,-1-11 1,4 17-409,0 0-1,0 0 1,0 0-1,0 1 1,0-1 0,1 0-1,-1 0 1,0 0-1,1 0 1,0 0-1,-1 1 1,1-1-1,0 0 1,0 1-1,0-1 1,0 0-1,1 1 1,-1-1-1,0 1 1,0 0-1,1-1 1,-1 1-1,1 0 1,-1 0-1,1 0 1,0 0-1,-1 0 1,1 0-1,0 1 1,0-1-1,0 0 1,-1 1-1,4-1 1,1-1-2,1 1 0,-1-1 0,0 1 0,1 1 1,-1-1-1,1 1 0,-1 0 0,1 0 0,-1 1 0,0 0 1,1 0-1,-1 1 0,0-1 0,1 1 0,-1 1 0,0-1 1,-1 1-1,1 0 0,0 0 0,-1 1 0,0 0 0,0 0 1,0 0-1,0 0 0,0 1 0,-1 0 0,0 0 0,0 0 1,-1 0-1,1 1 0,-1-1 0,0 1 0,0 0 0,-1 0 1,0 0-1,0 0 0,0 1 0,-1-1 0,0 0 0,0 1 1,-1-1-1,0 1 0,0-1 0,0 1 0,-1-1 1,0 1-1,-2 9 0,-1-4-60,0-1 1,-1-1 0,0 1-1,-1-1 1,0 0 0,0 0-1,-1 0 1,-1-1 0,1 0-1,-1-1 1,-1 0 0,0 0-1,0-1 1,0 0-1,-12 7 1,19-13 6,1 0 0,0-1 0,0 1 0,0 0 0,-1-1 1,1 1-1,0-1 0,0 0 0,-1 1 0,1-1 0,-1 0 0,1 0 0,0 1 0,-1-1 0,1 0 0,0 0 0,-1-1 0,1 1 0,-2-1 0,2 1-15,1-1 0,-1 1-1,1-1 1,0 1-1,-1-1 1,1 0-1,-1 1 1,1-1-1,0 1 1,0-1 0,-1 0-1,1 0 1,0 1-1,0-1 1,0 0-1,0 1 1,0-1-1,0 0 1,0 0 0,0 1-1,0-1 1,0 0-1,0 0 1,1-1-1,0-4-163,1-1 0,1 1 0,-1 0-1,1 0 1,0 0 0,5-8 0,13-13 15,1 0 0,1 2 0,37-33 0,88-60 1950,-104 84-70,-65 51-584,2 2-1,-33 37 0,41-43-1071,1 0 1,1 1-1,0 0 0,1 0 0,0 1 0,-10 30 0,16-40-10,1 0-1,0 0 1,0 1 0,1-1-1,-1 0 1,1 1-1,0-1 1,1 0 0,-1 1-1,1-1 1,0 0-1,0 0 1,1 0 0,0 0-1,3 8 1,-2-9-45,-1 0 0,0-1 0,1 0 0,0 1 0,0-1 0,0 0 1,0 0-1,0-1 0,1 1 0,-1-1 0,1 1 0,0-1 0,0 0 0,0-1 0,0 1 1,0-1-1,0 1 0,0-1 0,0-1 0,5 2 0,3-1-559,-1-1 0,1 0 0,-1-1 0,0 0 0,0-1 1,1 0-1,14-5 0,35-14-4110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51 5683,'8'-9'1194,"-6"6"-1127,0 0 1,1 0 0,-1 0-1,1 0 1,0 0 0,-1 1-1,1-1 1,1 1 0,-1 0-1,0 0 1,0 0-1,1 0 1,-1 1 0,1-1-1,0 1 1,-1 0 0,8-1-1,20 1-56,45 4 0,-63-2-24,0 1-1,0 0 1,0 1 0,-1 1-1,0 0 1,15 6-1,-26-9 11,1-1-1,-1 1 0,1 0 0,-1-1 0,0 1 1,0 0-1,0 0 0,1-1 0,-1 1 0,0 0 1,0 0-1,0 1 0,0-1 0,0 0 0,-1 0 0,1 0 1,0 1-1,0-1 0,-1 0 0,1 1 0,-1-1 1,1 0-1,-1 1 0,0-1 0,1 1 0,-1-1 1,0 0-1,0 1 0,0-1 0,0 1 0,0-1 1,0 1-1,-1-1 0,1 1 0,0-1 0,-1 0 1,1 1-1,-1-1 0,0 0 0,1 1 0,-2 0 1,-3 6-116,-1 0 0,1-1 1,-2 0-1,1-1 1,-10 8-1,14-12 67,-39 31-42,-2-1 0,-88 48 0,101-63 75,28-16 14,1-1 1,0 1 0,0-1-1,-1 1 1,1 0 0,0 0-1,0 0 1,0-1-1,0 1 1,0 0 0,0 0-1,0 0 1,0 1 0,1-1-1,-1 0 1,-1 2-1,2-3 9,1 1-1,-1-1 0,0 1 0,1-1 0,-1 1 0,0-1 0,1 0 0,-1 1 0,1-1 0,-1 0 0,0 1 1,1-1-1,-1 0 0,1 1 0,-1-1 0,1 0 0,-1 0 0,1 0 0,-1 0 0,1 1 0,-1-1 0,1 0 1,0 0-1,-1 0 0,1 0 0,-1 0 0,1 0 0,56-2 245,-50 1-241,98-10 344,76-3-102,-155 16-1090,-3 4-1725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8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4370,'-6'6'2257,"-1"-3"-2049,1-3-208,2 0 0,8 3 80,5-3 288,8 3-128,5 0-144,11-1-47,2-2-49,4-2 0,3-1-33,-6 0-1167,-10 0-1713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27 5186,'-17'12'144,"8"-7"-112,9 1 145,9-6 367,4 3-80,10-6-160,6 0 160,0 0-95,4-2-129,-1-1-160,1 0 48,-4-3-80,0 3-16,0 0-32,-6 1-288,-4 5-1937,-6 0 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1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56 4914,'-22'-12'1412,"22"12"-1373,-1-1 0,1 1-1,-1-1 1,1 1 0,0-1 0,-1 1 0,1-1 0,-1 1 0,1-1 0,0 0 0,0 1 0,-1-1 0,1 1 0,0-1 0,0 0 0,0 1 0,0-1 0,0 1 0,-1-1 0,1 0 0,0 1 0,1-1 0,-1 0 0,0 1 0,0-1 0,0 0 0,0 1 0,0-1 0,1 1 0,-1-1 0,0 0 0,0 1 0,1-1 0,-1 1 0,1-1 0,-1 1 0,0-1 0,1 1 0,-1-1 0,1 1 0,-1 0 0,1-1 0,-1 1 0,1-1 0,-1 1 0,2-1 0,-1 1 28,0-1 0,0 1 0,-1-1 1,1 0-1,0 1 0,0-1 0,-1 0 1,1 0-1,0 0 0,-1 1 1,1-1-1,-1 0 0,1 0 0,-1 0 1,1 0-1,-1 0 0,0 0 0,0 0 1,1-2-1,-3 3-51,0 0 0,0 0-1,0 0 1,0 1 0,1-1 0,-1 0-1,0 1 1,0 0 0,0-1 0,1 1 0,-1 0-1,-1 1 1,-3 0-10,-389 105-225,395-107 217,-1 0 1,0 0-1,1 0 1,-1 0-1,1 0 0,-1 0 1,0 0-1,1 0 1,-1 1-1,1-1 0,-1 0 1,0 0-1,1 0 0,-1 1 1,1-1-1,-1 0 1,1 1-1,-1-1 0,1 0 1,-1 1-1,1-1 1,-1 1-1,1-1 0,0 1 1,-1-1-1,1 1 1,0-1-1,-1 1 0,1-1 1,0 1-1,0-1 0,-1 1 1,1-1-1,0 1 1,0 0-1,0-1 0,0 1 1,0-1-1,0 1 1,0 0-1,0-1 0,0 1 1,0-1-1,0 1 1,0 0-1,0-1 0,0 1 1,1-1-1,-1 1 0,0 0 1,0-1-1,1 1 1,-1-1-1,0 1 0,1-1 1,-1 1-1,1-1 1,-1 0-1,1 1 0,-1-1 1,1 1-1,-1-1 1,1 0-1,0 1 0,36 26-50,20 2 59,76 29 0,-73-34-3,68 39-1,-126-63-4,0 1 0,-1 0 1,1 0-1,0 0 0,-1 0 0,1 0 1,-1 0-1,1 0 0,-1 0 0,1 1 1,-1-1-1,0 0 0,1 1 0,-1-1 0,0 1 1,0 0-1,0-1 0,0 1 0,-1 0 1,1-1-1,0 1 0,-1 0 0,1 0 1,-1 0-1,1 3 0,-2-3 5,-1 1 0,1-1-1,0 0 1,-1 1 0,1-1 0,-1 0-1,1 0 1,-1 0 0,0 0 0,0-1 0,0 1-1,0 0 1,0-1 0,-1 1 0,1-1-1,0 0 1,-4 2 0,-44 19 11,0-2 0,-100 24 1,11-3-38,119-35 18,13-4-12,-1 0 1,1 1-1,0 0 1,-1 0-1,2 0 1,-1 1-1,-11 8 1,18-12 13,-1 1 1,0-1-1,1 1 1,-1-1-1,1 1 1,-1 0-1,1-1 0,-1 1 1,1 0-1,0-1 1,-1 1-1,1 0 1,0-1-1,-1 1 1,1 0-1,0-1 0,0 1 1,0 0-1,0 0 1,0-1-1,0 1 1,0 0-1,0 0 0,0 0 1,0-1-1,0 1 1,0 1-1,1-1 3,0 1-1,0-1 0,0 1 1,0-1-1,0 0 0,0 1 1,0-1-1,1 0 0,-1 0 1,0 0-1,3 2 0,4 2 10,0-1-1,0 0 0,14 5 0,122 27 15,-108-29-20,0 2 1,0 1-1,-1 1 0,36 18 1,-70-29-140,0 1 1,1 0 0,-1-1 0,0 1 0,0 0 0,0 0 0,0 0-1,0 0 1,0 0 0,0 0 0,0 0 0,0 0 0,1 2-1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0 3330,'-3'9'480,"-4"6"-144,-6 5 112,-3 12 256,0 9 81,0 8-369,-4 10-48,4 2-160,3 6-160,7-3-32,9-2 16,7-16 0,12-5-32,8-15-240,8-11-1729,11-12-64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4450,'0'-2'36,"0"-1"-1,0 1 0,0-1 1,0 1-1,0-1 1,1 1-1,-1 0 1,1-1-1,0 1 1,0 0-1,-1-1 1,2 1-1,-1 0 1,0 0-1,0 0 1,1 0-1,-1 0 1,1 0-1,-1 0 1,1 0-1,3-1 1,-1 1 13,0 0 1,0 0 0,0 0-1,0 1 1,0 0 0,0 0-1,1 0 1,-1 0 0,1 1-1,-1 0 1,7 0 0,1 0-6,0 1 0,0 0 0,0 1 0,-1 0 0,1 1 0,0 0 0,-1 1 0,0 0 1,0 1-1,16 10 0,-23-13-32,0 0 1,-1 1 0,1 0 0,-1-1-1,1 1 1,-1 1 0,0-1-1,0 0 1,-1 1 0,1 0-1,-1-1 1,0 1 0,0 0-1,0 0 1,0 0 0,-1 1-1,1-1 1,-1 0 0,0 1 0,0-1-1,-1 0 1,0 1 0,1-1-1,-1 1 1,-1-1 0,1 1-1,-1-1 1,1 1 0,-1-1-1,-1 0 1,-1 6 0,-3 3-192,-1 0-1,0-1 1,-1-1 0,0 1 0,-1-1 0,0 0 0,0-1 0,-1 0 0,-1-1-1,0 0 1,0-1 0,0 0 0,-21 11 0,18-15-1502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2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9 4450,'3'-6'1441,"-9"3"-1185,-7 3-112,-7 9 288,1 5 0,-4 7-80,-3 2 33,7 3-177,9 4-48,0 2-96,10 0-16,10 0 32,6-3-48,7-3-32,9-5-144,7-7-528,3-5-1554,7-6 882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36 3458,'-13'-3'1728,"0"3"-1103,3-3-369,4 0-48,9 0-96,7 3-64,6 0 0,6 0-16,11 0 48,-1-3 16,7 0-16,3 0 0,-3-3-64,0 4 0,-7-1-16,-6 0-16,-6 3-1072,-7 3-961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3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3506,'-1'-1'70,"1"0"1,-1 0-1,1 0 1,-1 0 0,1 0-1,-1 0 1,1 0-1,0 0 1,0 0 0,0 0-1,-1 0 1,1 0-1,0 0 1,0 0 0,0 0-1,0 0 1,1-1-1,-1 1 1,0 0 0,0 0-1,1 0 1,-1 0-1,1 0 1,-1 0 0,2-1-1,-1 1-63,1 0-1,0 1 0,0-1 1,0 1-1,0 0 0,0-1 1,0 1-1,0 0 0,0 0 1,0 0-1,0 1 0,0-1 1,0 0-1,0 1 0,2 0 0,0 0 31,1 0-1,-1 0 0,0 0 0,1 0 0,-1 1 0,0 0 1,0 0-1,0 0 0,0 0 0,-1 1 0,1-1 0,0 1 1,-1 0-1,0 0 0,0 0 0,0 1 0,0-1 0,0 1 1,-1 0-1,3 4 0,-4-4-13,1 0 0,-1 0-1,-1 0 1,1 0 0,-1 0 0,1 0-1,-1 0 1,0 0 0,0 0 0,-1 0-1,1 0 1,-1 0 0,0 0 0,0-1 0,0 1-1,-1 0 1,1 0 0,-1-1 0,0 1-1,0-1 1,0 1 0,-5 4 0,1 0-6,0-1 1,0-1-1,-1 1 1,0-1-1,0 0 1,0 0-1,-1-1 1,-15 8-1,23-13-33,0 0 0,0 0-1,0 0 1,0 0 0,0 0-1,1-1 1,-1 1 0,0 0-1,0 0 1,0 0 0,0 0-1,0 0 1,0 0 0,0 0-1,0 0 1,0 0 0,0-1-1,0 1 1,0 0 0,0 0-1,-1 0 1,1 0 0,0 0 0,0 0-1,0 0 1,0 0 0,0 0-1,0 0 1,0-1 0,0 1-1,0 0 1,0 0 0,0 0-1,0 0 1,0 0 0,0 0-1,0 0 1,-1 0 0,1 0-1,0 0 1,0 0 0,0 0-1,8-8-1292,7-3 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4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19 3362,'0'0'59,"1"-1"1,0 1-1,-1-1 1,1 1-1,-1-1 1,1 1 0,0-1-1,-1 1 1,0-1-1,1 1 1,-1-1 0,1 0-1,-1 1 1,0-1-1,1 0 1,-1 0-1,0 1 1,0-1 0,1 0-1,-1 0 1,0 1-1,0-1 1,0 0 0,0-1-1,-1 2-30,1-1 0,-1 1 0,0 0 0,1 0 0,-1 0 0,0-1 0,1 1 0,-1 0 0,0 0 0,1 0 0,-1 0 0,0 0-1,0 0 1,1 0 0,-1 0 0,0 1 0,1-1 0,-1 0 0,1 0 0,-1 1 0,0-1 0,1 0 0,-1 1 0,1-1 0,-1 0 0,0 1 0,1-1 0,-2 2 0,-7 4 156,-1 0 1,1 1 0,0 0-1,1 0 1,-1 1 0,2 1 0,-1-1-1,1 1 1,0 0 0,1 1 0,-10 20-1,13-24-167,1-1 0,0 1 0,0 0 1,1 0-1,0 0 0,0 1 0,0-1 0,1 0 0,0 0 0,0 0 0,0 1 0,1-1 0,0 0 0,0 0 0,1 0 1,0 0-1,0 0 0,0 0 0,1-1 0,-1 1 0,1-1 0,1 1 0,6 7 0,-6-7-88,1-2 1,0 1-1,1 0 0,-1-1 0,1 0 0,-1 0 0,1-1 1,1 1-1,-1-1 0,0-1 0,1 1 0,-1-1 0,1 0 1,0-1-1,0 0 0,0 0 0,-1 0 0,1-1 0,0 0 1,0 0-1,0 0 0,8-3 0,20-4-2355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15 10581,'-29'21'1328,"13"-7"-1328,13-5 0,12-9 64,17 3 81,16-6 63,10-3-32,16 1-80,4-4-96,5-3 0,-2 3 0,-4 4-689,-6-1-1616,-7 0-2545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4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101 120 3778,'-6'-48'4299,"-1"-8"-3329,6 55-966,1 1 1,0 0-1,0-1 0,0 1 1,0-1-1,-1 1 1,1-1-1,0 1 0,0 0 1,0-1-1,0 1 1,0-1-1,0 1 0,0-1 1,0 1-1,0-1 1,0 1-1,0 0 1,0-1-1,1 1 0,-1-1 1,0 1-1,0-1 1,0 1-1,1 0 0,-1-1 1,0 1-1,0-1 1,1 1-1,-1 0 0,0-1 1,1 1-1,-1 0 1,0 0-1,1-1 0,15 10 266,21 32 175,-34-37-430,23 29 128,-1 1-1,-2 1 0,37 76 0,-47-81-124,-1 0-1,-1 1 0,-1 1 0,-2-1 0,6 58 1,-13-70 16,-1 1 0,-1-1 0,-1 1 1,-1-1-1,-1 1 0,0-1 0,-1 0 1,-1-1-1,-1 1 0,-1-1 0,0-1 1,-22 34-1,20-36-126,-1 0 1,0 0-1,-1-1 0,-1-1 1,0 0-1,-1 0 0,0-1 1,-1-1-1,0-1 0,0 0 1,-2-1-1,1 0 0,-32 10 1,21-14-2353,6-8-1649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4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3810,'-16'0'336,"3"3"-160,3 0-96,4-3-48,6 3 128,3 3 112,7 0 96,6 0 145,6-3-113,11 2-144,2-5-96,4-2 0,7 2-112,-4-3-16,0 0 0,0 0-32,-6 0-304,-1 3-2881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4082,'0'-1'59,"0"0"0,0 1 0,0-1 0,0 0 0,0 0 0,1 1 0,-1-1 0,0 0 0,0 1 0,0-1 0,1 0 0,-1 1 0,0-1 0,1 0 0,-1 1 0,0-1 0,1 0 0,-1 1 0,1-1 0,-1 1 0,1-1 0,-1 1 0,1-1 0,0 1 0,-1 0 0,1-1 0,-1 1 0,1 0 0,0-1 0,-1 1 0,1 0 1,0 0-1,1-1 0,0 3-1,0-1 1,1 0 0,-1 1 0,0 0 0,0 0 0,0 0 0,0-1 0,3 5 0,19 22 307,0 0 1,-1 1-1,-2 1 0,-1 2 1,17 37-1,-30-54-314,-1 0 0,0 1 0,-1-1 0,-1 1-1,-1 0 1,0 0 0,-1 1 0,-1-1 0,0 1 0,-1-1-1,-1 0 1,-1 1 0,-6 30 0,1-23-7,-1 0 0,-1 0-1,-2-1 1,-17 31 0,20-41-75,-1 0-1,0 0 1,-1-1 0,0 0 0,-1 0 0,-1-1-1,1-1 1,-15 10 0,13-14-1501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6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84 3586,'-4'1'59,"-25"4"102,24-3-127,20-1 10,315-18 277,-122 3-287,617-6 12,212-12-25,-896 22-42,-141 10 17,0 0-1,0 1 1,0-1 0,0 0 0,0 0 0,0 0 0,0 0 0,0 0 0,0 0 0,0 0 0,0 0 0,0 0 0,0 0 0,0 0 0,0 0 0,0 0-1,0 1 1,0-1 0,0 0 0,0 0 0,0 0 0,0 0 0,0 0 0,0 0 0,0 0 0,1 0 0,-1 0 0,0 0 0,0 0 0,0 0 0,-10 4-420,-17 4-1534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6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99 4706,'-4'-1'213,"-1"0"0,1 0 0,0-1 0,-1 0 0,1 0-1,0 0 1,0 0 0,0-1 0,1 0 0,-1 1 0,-6-8 0,9 9-154,1 0 1,-1 0-1,0 0 1,0 0-1,1 0 1,-1 0-1,1-1 1,-1 1-1,1 0 1,0 0-1,0-1 1,-1 1-1,1 0 1,0 0 0,0-1-1,0 1 1,0 0-1,0-2 1,1 1-52,0 0-1,0 0 1,0 0 0,0 0 0,0 0 0,0 0 0,0 0 0,1 0 0,-1 1 0,0-1 0,1 0 0,0 1 0,3-3 0,-3 2-5,-1 1 1,1-1 0,0 1 0,0 0 0,1-1 0,-1 1 0,0 0 0,0 0-1,0 0 1,1 1 0,-1-1 0,0 1 0,1-1 0,-1 1 0,1 0-1,-1 0 1,0 0 0,1 0 0,-1 0 0,1 0 0,-1 1 0,0-1 0,1 1-1,-1 0 1,0-1 0,1 1 0,-1 0 0,0 1 0,0-1 0,0 0-1,0 0 1,0 1 0,0 0 0,0-1 0,2 4 0,0 0 1,0 0 1,0 0-1,-1 0 1,0 0-1,0 1 1,0-1-1,-1 1 1,1 0-1,-1-1 1,-1 1-1,1 0 1,-1 0-1,1 9 1,-4 14-241,0 0 0,-2-1 0,-1 1 0,-17 55 0,20-76-98,14-44 90,3 1-1,24-44 0,-32 66 248,2 0-1,0 1 1,0 1-1,1-1 1,0 2-1,1-1 1,21-15-1,-23 20 12,0 0-1,0 0 1,1 1-1,0 0 1,0 0 0,0 1-1,1 1 1,0-1-1,-1 2 1,1 0-1,12-1 1,-20 2-1,0 1 0,0 0 0,0 0 0,0 0 0,-1 0 0,1 0-1,0 1 1,0-1 0,0 1 0,-1 0 0,1-1 0,0 1 0,-1 1 0,1-1 0,-1 0 0,1 1 0,-1-1 0,1 1-1,-1 0 1,0 0 0,0 0 0,0 0 0,0 0 0,0 0 0,0 0 0,-1 1 0,1-1 0,-1 1 0,0-1 0,0 1 0,0-1-1,0 1 1,0 0 0,0 0 0,0-1 0,-1 1 0,0 0 0,1 5 0,-2 10 51,1 0-1,-2 0 1,-1 0 0,0 0-1,-6 17 1,3-7-142,5-24 41,0-3-12,1 1 1,-1-1 0,1 1 0,-1-1 0,1 0-1,0 1 1,0-1 0,-1 1 0,1-1-1,0 1 1,0-1 0,1 1 0,-1-1 0,0 0-1,0 1 1,1-1 0,-1 1 0,1-1 0,-1 0-1,1 1 1,0-1 0,-1 0 0,1 0-1,2 3 1,8 0-1951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7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30 5555,'-13'5'1168,"6"-2"-1168,4-3 32,9-3 112,11 0-80,12 1-16,16-4-16,7 0-32,6-3-736,-3 0-1569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7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29 4226,'9'-14'544,"-5"2"-464,-4 9 16,0 6-64,-4 9 1281,1 8-577,-3 18 289,-1 9-497,-2 2-144,2 7-288,1-7-16,6-5-48,3-6-32,7-9-288,6-11-2433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28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41 6051,'-1'-1'128,"0"0"1,0 0 0,0 0-1,0 0 1,0 0 0,0 0-1,0 0 1,0 0 0,0 0-1,1 0 1,-1-1-1,0 1 1,1 0 0,-1 0-1,1-1 1,-1 1 0,1 0-1,0-1 1,-1-1 0,2 2-104,-1 0 1,0 0 0,1 1-1,-1-1 1,1 0 0,-1 1 0,1-1-1,-1 1 1,1-1 0,-1 0-1,1 1 1,-1-1 0,1 1-1,0-1 1,-1 1 0,1 0 0,0-1-1,0 1 1,-1 0 0,1-1-1,0 1 1,0 0 0,1 0-1,5-2-41,0 2-1,0-1 1,1 1-1,-1 0 0,0 0 1,9 2-1,-10-1 17,0 1 1,0-1-1,0 1 0,0 0 0,0 1 0,0-1 0,-1 1 1,1 0-1,-1 1 0,0-1 0,0 1 0,5 5 0,-7-6 3,-1-1 0,0 1 0,0-1 0,0 1-1,-1 0 1,1 0 0,-1-1 0,1 1 0,-1 0-1,0 0 1,0 1 0,0-1 0,-1 0-1,1 0 1,-1 0 0,0 1 0,1-1 0,-1 0-1,-1 0 1,1 1 0,0-1 0,-1 0 0,0 0-1,0 0 1,-2 5 0,-1 1 5,0-1 1,-1 1 0,0-1-1,0-1 1,-1 1-1,0-1 1,0 1-1,-1-2 1,0 1 0,0-1-1,-10 6 1,-12 7 7,-53 26 0,42-24-18,39-21 1,1 0 0,0 0 0,0 0 0,-1 0 0,1 0 0,0 0 1,-1 0-1,1 0 0,0 0 0,0 0 0,-1 0 0,1 0 0,0 1 0,0-1 0,-1 0 0,1 0 0,0 0 0,0 0 0,-1 1 0,1-1 0,0 0 0,0 0 0,0 0 0,0 1 0,-1-1 0,1 0 0,0 0 0,0 1 0,0-1 0,0 0 0,0 0 0,0 1 0,-1-1 0,1 0 0,0 0 1,0 1-1,0-1 0,0 0 0,0 1 0,0-1 0,0 0 0,0 0 0,0 1 0,1-1 0,-1 0 0,0 1 0,0-1 0,0 0 0,0 1 0,19 3 24,31-3 18,-18-2-162,8-2-178,0 3 1,0 1-1,0 1 1,54 12-1,-70-6-2147,-12 4-201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0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107 116 6003,'-4'2'114,"-1"0"1,1 0-1,-1-1 0,1 1 1,-1-1-1,0-1 0,0 1 1,0 0-1,-9-1 1,9 0 125,-1 0 1,0 0 0,0 1 0,1 0 0,-1 0 0,1 0 0,-7 3-1,51 0 1644,86-5-1656,0-5 1,128-23-1,-96 10-171,-98 12-84,126-9-1192,-172 17 934,-13 2 168,-22 4 95,-55 8 28,-1-3 0,0-4 0,0-3 0,-1-4 0,1-3 0,-98-14 0,151 12 39,13 3 92,-1-1 1,1 0 0,0-1-1,-1 0 1,1-1 0,1 0-1,-1-1 1,-12-7 0,24 14-136,0 0 1,1 0-1,0 0 0,-1 0 1,1 0-1,0 0 1,0 0-1,0 0 1,0 0-1,1 0 1,-1 0-1,1-1 1,-1 1-1,3 2 1,4 0 81,0 0 1,0-1-1,1 0 0,-1 0 1,1-1-1,-1 0 0,1 0 1,9 0-1,76-1 45,-72-1-89,81-5 45,0-4 0,-1-5-1,149-39 1,-352 57 97,-420 76-146,323-45-94,195-35 38,-30 6-127,28-4 127,20-2 76,632-72 110,-248-4-134,-398 76-31,0 0 0,1 0 1,-1 0-1,0-1 0,1 1 0,-1 0 0,0-1 1,1 1-1,-1-1 0,0 1 0,0-1 0,1 0 1,-1 0-1,0 1 0,2-3 0,-29 1 7,-467 78-34,290-39 25,116-24-2,34-6-133,-74 19 0,156-23 173,651-64 52,-438 33-146,-217 26 32,-31 5 23,-47 8 14,41-9-15,-306 52 25,228-44-165,-142-2 0,230-8 116,-14 0-672,0-1 1,1 0-1,-1-1 1,1 0-1,-28-9 1,20-3-4056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1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12 6403,'-5'-3'176,"-21"-6"138,21 14-319,10 11 158,6 3-2,1-1 0,1 0-1,0 0 1,1-2 0,1 0 0,1 0 0,0-1 0,1-1 0,24 15 0,10 3-60,2-2 0,61 25 0,-112-54-86,1 0 0,0 0 0,0 0 0,-1 1 0,1-1 0,-1 1 0,1 0 0,-1-1 0,0 1 0,0 0 0,0 0 1,0 1-1,0-1 0,2 3 0,-4-3 3,1-1-1,-1 1 1,0-1 0,0 1 0,0-1 0,0 1 0,-1-1 0,1 1-1,0-1 1,0 0 0,-1 1 0,1-1 0,-1 1 0,1-1-1,-1 0 1,0 1 0,0-1 0,1 0 0,-1 0 0,0 0 0,0 0-1,0 1 1,0-1 0,0-1 0,-2 3 0,-4 2 24,0 0-1,0 0 1,-1-1 0,0 1 0,1-2 0,-1 1 0,-15 4-1,-9 4 54,-82 39 152,2 4 1,-105 71-1,211-122-256,0 0-83,0 0 1,0 0-1,0 0 1,1 1-1,-1 0 0,1 0 1,0 0-1,1 1 0,-7 8 1,11-13 4,0 0 1,-1 0-1,1-1 0,0 1 1,0 0-1,0 0 1,0 0-1,0 0 0,0-1 1,0 1-1,0 0 1,0 0-1,0 0 0,1-1 1,-1 1-1,0 0 1,1 0-1,0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1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43 161 3458,'-18'-23'2321,"-6"-9"-1071,24 32-1233,0 0 0,0 0 0,0 0 1,0 0-1,0 0 0,0 0 0,0 0 0,0 0 0,0 0 0,17 19 74,68 93 334,84 142-1,-163-242-372,-4-8 25,0 0 0,0 0 1,0-1-1,0 1 0,1-1 0,-1 0 1,1 1-1,0-1 0,0-1 0,6 6 0,-2-48 481,-7 36-513,6-45-326,2 1 0,2 0 0,2 0 0,2 1 0,2 1 0,2 1 0,43-77-1,-39 90-2039,-4 17 416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4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5667,'16'11'6146,"-13"4"-6002,-12 3-144,-4-1 48,9 1-31,11-4 367,19-5-128,13-9-128,19-9-128,13-3-128,4 1-2321,-7-1-2466</inkml:trace>
  <inkml:trace contextRef="#ctx0" brushRef="#br0" timeOffset="1">55 336 8596,'-32'18'2497,"12"-7"-2497,17-5-80,10-9 80,12 6 80,14-3 0,9 0-48,10 0-32,3 3-928,6-3-1762,4 0-2400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2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80 4258,'-3'-25'3020,"3"21"-2964,-1 0 1,-1 0-1,1 0 1,-1 0-1,1 0 1,-1 0-1,0 0 1,-1 0-1,1 1 1,-1-1-1,-3-4 1,5 8-54,0-1 1,0 1 0,0-1-1,-1 1 1,1 0 0,0-1-1,0 1 1,0 0 0,0 0 0,0 0-1,0 0 1,-1 0 0,1 0-1,0 0 1,0 0 0,0 0-1,0 0 1,0 1 0,0-1-1,0 0 1,-1 1 0,1-1-1,0 1 1,0-1 0,0 1-1,1 0 1,-1-1 0,0 1 0,0 0-1,-1 0 1,-31 31-19,24-22 14,-2 0-3,0 2-1,0 0 0,-15 22 0,25-31 4,-1-1 0,0 0 0,1 1 0,-1 0 0,1-1 0,0 1 0,0 0 0,0 0 0,0-1 0,0 1 0,1 0 0,-1 0 0,1 0 0,0 0 0,0 0 0,0 0 0,0 0 0,0 0 0,1 0 0,-1 0 0,1 0 0,0-1 0,0 1-1,0 0 1,0 0 0,0-1 0,3 5 0,-1-4 6,1 0-1,-1-1 1,1 0-1,-1 1 0,1-1 1,-1 0-1,1-1 1,0 1-1,0-1 0,0 0 1,0 0-1,0 0 1,0 0-1,0-1 0,1 1 1,-1-1-1,0 0 1,7-1-1,7-1-11,0 0-1,33-10 1,-39 9-5,-1-1 0,1-1 1,-1 0-1,0 0 1,-1-1-1,1 0 1,-1-1-1,18-15 0,-23 17 19,-1 0 0,1 0-1,0 0 1,-1-1-1,0 1 1,-1-1 0,1 0-1,-1 0 1,0 0-1,-1-1 1,1 1 0,-1-1-1,-1 0 1,1 1-1,-1-1 1,1-13 0,-3 9-14,-2 16-24,1 21-19,4-18-116,0 0-1,1 0 1,0 0 0,0 0 0,0 0 0,1-1 0,1 1 0,-1-1 0,1 0 0,0-1-1,1 1 1,-1-1 0,1 0 0,0 0 0,1 0 0,10 6 0,-11-8 18,1 0 0,-1 0 0,1-1 0,0 0 0,-1 0 0,1-1 0,1 0 0,-1 0 0,0 0 0,0-1 0,1 0 0,-1-1 0,0 1 0,1-1 0,-1-1 0,1 0 0,-1 0 0,0 0 0,11-4 0,-16 5 188,-1-1 0,0 0-1,1 0 1,-1 0 0,0 0 0,1 0 0,-1 0 0,0 0 0,0 0 0,0 0 0,0-1 0,0 1 0,0 0 0,0-1 0,0 1-1,0-1 1,-1 1 0,1-1 0,-1 1 0,1-1 0,-1 1 0,0-1 0,1 0 0,-1 1 0,0-1 0,0 1 0,0-4 0,-1-6 400,0 0 0,-1 1 0,-3-15 1,-1-3 639,6 1-259,8 40-628,9 43-68,28 157 329,-47-220 622,-8-30-296,10 25-796,1 0-1,0 0 0,1 0 1,0 0-1,0 1 0,1-1 1,1 0-1,0 1 0,1 0 0,8-15 1,-10 20-183,0 1 1,0-1 0,1 0-1,0 1 1,0-1-1,0 1 1,1 1 0,0-1-1,0 0 1,0 1 0,0 0-1,1 0 1,0 1-1,-1 0 1,1 0 0,0 0-1,1 0 1,-1 1 0,13-3-1,11 6-1292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2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4178,'10'-23'640,"-7"2"833,-3 7-897,0 8-576,0 9 0,0 8 288,-3 13-176,3 2-80,0 9 32,3-3-64,4 0-16,6-6-464,3-8-1681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51 7411,'-13'-27'593,"7"10"-577,3 11-32,6 18 0,6 14-897,11 12-2320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3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41 5234,'-20'-11'807,"12"6"-641,1 1 0,-1 0 1,0 0-1,-1 1 0,1 0 0,-10-2 0,15 4-165,-1 1 1,0 0 0,1 0 0,-1 0 0,0 1 0,1-1-1,-1 1 1,1 0 0,-1 0 0,1 0 0,-1 0-1,1 1 1,0-1 0,-1 1 0,1 0 0,0 0-1,0 0 1,-4 5 0,0-1-3,1 0-1,-1 0 1,1 1 0,1 0 0,-1 1-1,1-1 1,-6 15 0,9-20 2,1 1 0,-1 0 0,1 0 1,0 0-1,0 0 0,0 0 0,1 0 1,-1 0-1,1 0 0,0 0 0,0 0 0,0 1 1,0-1-1,0 0 0,1 0 0,-1 0 0,1 0 1,0 0-1,0 0 0,0 0 0,0 0 0,0 0 1,1-1-1,-1 1 0,4 3 0,-2-3 17,-1-1-1,1 0 0,0-1 1,0 1-1,0 0 0,0-1 1,1 0-1,-1 0 0,0 0 1,1 0-1,-1 0 1,1-1-1,-1 1 0,0-1 1,1 0-1,-1 0 0,1 0 1,-1 0-1,1-1 0,6-1 1,-1 0 4,1-1 1,-1 0 0,0 0-1,0 0 1,0-2 0,12-6-1,-14 6 63,0 0-1,0 0 1,0-1-1,0 0 1,-1-1 0,0 0-1,0 0 1,-1 0-1,0 0 1,0-1-1,-1 0 1,5-9-1,-8 18-89,1 0-1,-1 0 0,1 0 0,-1 1 0,0-1 0,0 0 0,1 1 1,-1-1-1,0 1 0,0-1 0,0 1 0,0 0 0,-1-1 0,2 3 1,3 5-4,-1-4-239,1 1 0,0-1-1,-1 0 1,1-1-1,1 1 1,-1-1 0,1 0-1,0 0 1,8 3 0,16 8-2100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3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21 137 3570,'-16'-104'3676,"14"89"-3289,3 26-47,-1 20 56,-1-10-336,-2 73 81,3-85-125,1 0 1,0-1-1,0 1 0,1 0 0,0-1 0,1 1 1,0-1-1,4 10 0,0-11 325,-5-16-241,-4-15-87,0 16-14,0 1 0,1-1 0,0 0 0,0 0 0,0 0 0,1 0 0,1 0 0,-1 0 0,1 0 0,1 0 0,0 1 0,0-1 0,0 0 0,1 1 0,0-1 1,0 1-1,1 0 0,0 0 0,0 0 0,0 1 0,1 0 0,0-1 0,1 2 0,-1-1 0,1 1 0,0-1 0,1 2 0,-1-1 0,1 1 0,0 0 0,0 0 1,0 1-1,0-1 0,1 2 0,-1-1 0,12-1 0,-13 2-3,-1 1 0,0 0 0,0 1 0,0-1 0,0 1 0,0 0 1,1 0-1,-1 1 0,0 0 0,0 0 0,0 0 0,0 0 0,0 1 0,7 3 0,-8-3-82,-1 0 0,0 0 1,-1 1-1,1-1 0,0 1 0,-1 0 0,0 0 0,1 0 0,-1 0 0,0 0 1,-1 1-1,1-1 0,0 0 0,-1 1 0,0-1 0,0 1 0,0 0 0,0-1 0,-1 1 1,1 6-1,2 23-1942,-3-3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4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14 6451,'0'0'31,"1"-1"-1,-1 1 1,0 0 0,0-1-1,0 1 1,1 0 0,-1-1-1,0 1 1,0 0 0,0-1-1,0 1 1,0 0-1,0-1 1,0 1 0,0 0-1,0-1 1,0 1 0,0-1-1,0 1 1,0 0 0,0-1-1,0 1 1,0 0 0,0-1-1,0 1 1,0-1 0,-1 1-1,1 0 1,0-1 0,0 1-1,0 0 1,-1 0 0,1-1-1,0 1 1,0 0 0,-1-1-1,1 1 1,0 0 0,-1-1-1,-16 5 554,-19 19-68,30-18-494,1 1 0,0 0 0,0 0-1,1 0 1,0 1 0,0-1-1,0 1 1,1 0 0,0 0 0,0 0-1,1 0 1,0 1 0,-2 9 0,4-12-14,-1-1 1,1 0-1,0 1 1,1-1-1,-1 1 1,1-1-1,0 0 1,0 0-1,0 1 1,0-1-1,1 0 1,-1 0 0,1 0-1,0 0 1,1-1-1,-1 1 1,1 0-1,-1-1 1,1 0-1,0 1 1,1-1-1,-1-1 1,0 1-1,8 4 1,-2-2-13,0 0 1,1-1-1,0 0 0,0-1 1,0 0-1,1 0 0,-1-1 1,0-1-1,1 0 1,0 0-1,-1-1 0,1 0 1,14-3-1,-2 0-166,0-1 0,-1-1-1,1-1 1,-1-1 0,23-11-1,-37 14 157,0 0 0,-1-1 0,1 1 0,-1-1 0,0-1 0,0 0 0,-1 0 1,1 0-1,-1 0 0,-1-1 0,1 0 0,4-8 0,-9 12 34,1 0 0,0-1 0,-1 1 1,1-1-1,-1 1 0,0-1 0,0 0 0,-1 1 1,1-1-1,-1 0 0,1 1 0,-1-1 1,0 0-1,-1 0 0,1 1 0,-1-1 1,0 0-1,1 1 0,-1-1 0,-1 1 1,1-1-1,-1 1 0,1-1 0,-1 1 1,0 0-1,0 0 0,0 0 0,-1 0 0,1 0 1,-4-3-1,4 4-16,0 1 1,0-1-1,0 1 1,0-1-1,-1 1 0,1 0 1,0 0-1,-1 0 1,1 0-1,0 0 1,-1 1-1,1-1 0,-1 1 1,1-1-1,-1 1 1,1 0-1,-1 0 0,1 0 1,-1 0-1,0 1 1,1-1-1,0 1 1,-1-1-1,1 1 0,-1 0 1,1 0-1,0 0 1,-1 0-1,1 0 1,0 1-1,-2 1 0,-2 0-4,2 1 0,-1 0 0,0 0-1,1 0 1,-1 1 0,1 0 0,0 0 0,1 0-1,-1 0 1,1 0 0,-4 10 0,5-9-70,0 1-1,1-1 1,0 0 0,0 1 0,1 0 0,-1-1 0,1 1 0,1-1 0,-1 1 0,1-1 0,0 1-1,1-1 1,0 0 0,0 1 0,0-1 0,1 0 0,5 10 0,24 30-1776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4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9 169 4450,'4'-7'707,"-2"5"-423,1-1 1,-2 0-1,1 0 0,0 0 0,-1 0 0,1 0 0,-1 0 0,0-1 0,1-5 0,-11 18-1,-2 9-192,8-11-72,1 1 0,1-1 0,-1 1 1,1 0-1,1 0 0,-1 0 0,1 0 0,1-1 1,0 1-1,0 0 0,0 0 0,4 11 0,-4-16-9,1 1-1,-1 0 0,1 0 0,0-1 0,0 1 0,1-1 1,-1 0-1,1 0 0,-1 0 0,1 0 0,0 0 1,0 0-1,1-1 0,-1 0 0,0 1 0,1-1 0,-1 0 1,1-1-1,0 1 0,0-1 0,-1 1 0,1-1 1,0 0-1,0-1 0,8 2 0,-1-2-25,1-1-1,-1 0 1,0 0 0,1-1-1,-1 0 1,0-1 0,0-1-1,-1 0 1,1 0 0,-1-1-1,0 0 1,13-9 0,-5 3 17,-1-2 1,0-1-1,0 0 1,-2 0 0,22-28-1,-32 36 0,0 0-1,-1 0 0,0-1 0,0 1 0,-1-1 1,0 0-1,0-1 0,0 1 0,-1 0 0,1-10 1,-2 14-3,-1 0 0,0 0 0,0 0 0,0 0 1,0 0-1,0 0 0,-1 0 0,1 0 0,-1 0 1,0 0-1,0 0 0,0 1 0,0-1 0,-1 0 1,1 0-1,-1 1 0,0-1 0,1 1 0,-1-1 1,0 1-1,0 0 0,-1 0 0,1 0 0,0 0 1,-1 0-1,1 0 0,-6-1 0,1-1 0,-1 2 0,0-1-1,0 1 1,0 0-1,-1 1 1,1 0 0,0 0-1,0 1 1,-1 0 0,1 0-1,0 1 1,-1 0 0,1 0-1,0 1 1,-10 4-1,10-4-249,0 1 0,0-1 0,0 2 0,1-1 0,-1 1 0,1 0 0,0 1 0,0 0 0,1 0 0,-1 0 0,1 1-1,0 0 1,1 0 0,-1 0 0,-4 9 0,-2 17-2173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4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231 195 4850,'3'-9'256,"0"0"1,-1 0-1,0-1 0,-1 1 0,1 0 1,-2-1-1,1 1 0,-2-1 0,0-11 1,0 17-198,0-1 0,1 1 0,-2-1 0,1 1 0,-1-1 0,1 1 0,-1 0 0,0 0 0,-1 0 0,1 0 0,-1 0 0,1 0 0,-1 1 0,0-1 0,-1 1 0,1 0 0,-1 0 0,1 0 0,-1 0 0,-7-4 0,9 6-43,0 0 0,0 1 0,-1-1 0,1 0 0,0 1 0,0-1 0,-1 1-1,1-1 1,0 1 0,0 0 0,-1 0 0,1 0 0,0 0 0,-1 1 0,1-1 0,0 1 0,0-1 0,0 1 0,-1 0 0,-1 1 0,0 0 16,0 1 0,0-1 0,1 1 0,-1 0 1,1 1-1,-1-1 0,1 0 0,0 1 0,-3 6 0,-2 2 77,1 1-1,1 1 1,0-1-1,0 1 1,-4 21-1,5-7-68,0 1 0,3-1 0,0 1 0,1 0 0,2 0 1,1 0-1,11 52 0,-6-51-1336,20 54 1,-20-68-1218,2-4-502</inkml:trace>
  <inkml:trace contextRef="#ctx0" brushRef="#br0" timeOffset="1">14 344 6723,'-7'-6'1169,"4"6"-1169,0-3 48,6 3 80,10 6 64,9 0-80,14-6-80,13 0-32,9-3-1985,10-9-2129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5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32 175 9556,'-1'0'6,"0"1"0,-1-1 0,1 0 0,0 0 0,-1 0 0,1 0 0,0 0 0,-1-1-1,1 1 1,-1 0 0,1-1 0,0 1 0,0 0 0,-1-1 0,1 0 0,0 1 0,0-1-1,0 0 1,-1 1 0,1-1 0,0 0 0,0 0 0,-1-2 0,2 3-8,0 0 0,0 0-1,0-1 1,0 1 0,-1 0 0,1-1 0,0 1 0,0 0 0,0-1 0,0 1 0,0 0-1,0 0 1,0-1 0,0 1 0,1 0 0,-1-1 0,0 1 0,0 0 0,0 0 0,0-1 0,0 1-1,0 0 1,0 0 0,1-1 0,-1 1 0,0 0 0,0 0 0,0-1 0,1 1 0,-1 0-1,0 0 1,0 0 0,1 0 0,-1-1 0,0 1 0,0 0 0,1 0 0,-1 0 0,0 0-1,0 0 1,1 0 0,-1 0 0,1 0 0,16-8-327,-15 7 244,16-8 92,-1 0 0,-1-2 0,0 1 0,-1-2 0,0 0-1,0-1 1,-2-1 0,1 0 0,14-21 0,-19 29 213,-9 16-101,-9 24-22,7-28-69,-16 56 97,3 0-1,-9 86 1,23-128-662,2 0 0,0 1 0,6 29 0,-7-49 368,0 0-1,0 0 1,1 0-1,-1 0 1,0-1-1,0 1 1,-1 0-1,1 0 1,0 0-1,0 0 1,0 0 0,-1 0-1,1-1 1,0 1-1,-1 0 1,1 0-1,0 0 1,-2 1-1,-6 4-1311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5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44 2193,'-39'3'1313,"0"3"-529,6-3 641,11 0 95,5 0-671,11-3-273,16 0 96,12 0-272,11-6-207,12 3-129,7-6-32,13-3-32,0 4-64,-1-4-1057,-2 0-3073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5 7716,'-17'-2'5034,"-1"0"-4755,29 7-358,-1-2 79,1 0-1,-1 1 1,0 1 0,-1 0-1,1 0 1,-1 1 0,0 0-1,0 0 1,-1 1-1,0 1 1,0-1 0,8 11-1,-12-13-2,-1 0-1,0 0 1,0 1-1,0-1 0,0 1 1,-1-1-1,0 1 1,0 0-1,-1 0 1,0 0-1,0 0 0,0 0 1,0 0-1,-1 0 1,0 1-1,-1-1 0,1 0 1,-1 0-1,0 0 1,-1 0-1,0 0 0,0 0 1,-3 7-1,-1-2-17,-1 1 0,0-1 0,-1 0 0,-1-1 1,1 0-1,-2 0 0,1-1 0,-1 0 0,-1-1 0,1 0 0,-1 0 0,-17 8 0,14-10-630,13-13-1330,21-19-256,47-43-1295,-20 26 1523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20 100 6435,'-2'-3'41,"0"1"0,0 0 1,0 0-1,0-1 0,0 1 0,0-1 0,1 1 1,-3-6-1,4 7-36,0 1 1,0 0 0,0-1-1,0 1 1,-1 0-1,1-1 1,0 1 0,0-1-1,0 1 1,0 0 0,0-1-1,0 1 1,0 0-1,1-1 1,-1 1 0,0-1-1,0 1 1,0 0 0,0-1-1,0 1 1,0 0-1,1-1 1,-1 1 0,0 0-1,0 0 1,1-1-1,-1 1 1,1-1-3,0 1 0,0-1 0,0 1-1,0 0 1,0 0 0,0 0 0,0 0 0,0 0 0,0 0-1,1 0 1,-1 0 0,0 0 0,0 0 0,0 0 0,1 1 0,5 1 13,0 0 1,0 0-1,0 1 1,-1 0-1,0 0 1,1 1-1,-1 0 1,0 0 0,0 0-1,-1 1 1,0 0-1,1 0 1,-1 0-1,-1 1 1,6 7-1,3 8 84,0 1-1,-2 0 0,10 26 0,8 18-40,-28-64-28,-1-1 1,1 1-1,0-1 1,-1 1-1,1-1 1,0 1-1,0-1 1,0 1-1,1-1 1,-1 0-1,0 0 1,0 1-1,1-1 1,-1 0-1,1 0 0,-1 0 1,1-1-1,-1 1 1,1 0-1,-1 0 1,3 0-1,-2-2 5,-1 1 1,1-1-1,0 1 0,0-1 0,-1 0 0,1 1 0,0-1 0,-1 0 0,1 0 0,-1 0 0,1-1 0,-1 1 0,1 0 0,-1 0 0,0-1 1,0 1-1,0-1 0,0 1 0,2-4 0,13-20 54,-1-1 1,21-54 0,-27 57-319,1 0 0,1 1-1,1 1 1,1-1 0,16-19 0,-27 39-22,0-1-1,0 0 1,0 1-1,1-1 0,0 1 1,-1 0-1,1 0 1,0 0-1,0 0 1,0 1-1,0-1 0,5-1 1,9 1-841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51 7347,'-3'-5'23,"-1"1"0,1 0 0,-1 0 0,0 0-1,0 0 1,-1 1 0,1-1 0,-1 1 0,1 0 0,-1 1-1,0-1 1,-6-2 0,7 5-23,0-1 0,-1 0-1,1 1 1,0 0 0,0 0 0,0 0 0,-1 1 0,1-1-1,0 1 1,0 0 0,0 0 0,0 0 0,0 1-1,0-1 1,0 1 0,-5 3 0,-6 4 51,1 1 0,0-1 0,0 2 1,-16 16-1,23-20-6,1 0 0,-1 0 0,2 1 0,-1 0 0,1 0 0,0 0 0,1 0 1,-1 1-1,-3 12 0,8-20-31,-1 0 1,1 0-1,-1 1 1,1-1-1,0 1 1,-1-1-1,1 0 1,0 1-1,0-1 1,0 1-1,0-1 1,0 1-1,0-1 1,0 0-1,1 1 1,-1-1-1,1 1 1,-1-1-1,1 0 1,-1 1-1,1-1 1,0 0-1,-1 0 1,1 0-1,0 1 1,0-1-1,0 0 0,2 1 1,-1-1 0,1 1 0,-1-1 1,1-1-1,0 1 0,0 0 0,0-1 0,-1 1 1,1-1-1,0 0 0,0 0 0,0 0 1,0 0-1,3-1 0,11-2 27,-1-1 1,0 0-1,29-12 1,-15 1-8,0-1 0,0-1 0,-2-2 0,0 0 0,36-34 1,-64 59-27,1 0 1,-1 0-1,0 0 0,0-1 1,-2 12-1,1-5-17,0 5-4,0-10-3,0 0 1,1 1-1,0-1 1,0 0-1,1 0 0,-1 1 1,2-1-1,-1 0 1,1 0-1,0 0 0,4 7 1,2 3-465,22 31 0,-30-46 373,1-1 0,0 1 0,0-1 1,0 0-1,0 0 0,0 1 0,0-1 0,0 0 0,0 0 0,0 0 0,1 0 0,-1 0 1,0 0-1,1 0 0,-1-1 0,0 1 0,1 0 0,-1-1 0,1 1 0,0-1 0,-1 0 1,1 1-1,-1-1 0,3 0 0,0 0-446,10 1-1056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6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0 231 2641,'2'-39'1641,"1"-1"0,2 1-1,14-54 1,-11 73-1156,-7 20-475,-1 0 0,0 1 0,1-1 0,-1 0 0,0 0 0,0 0 1,1 1-1,-1-1 0,0 0 0,0 0 0,1 0 0,-1 1 0,0-1 1,0 0-1,0 1 0,1-1 0,-1 0 0,0 1 0,0-1 1,0 0-1,0 1 0,0-1 0,0 0 0,0 1 0,0-1 0,1 0 1,-1 1-1,0-1 0,-1 0 0,1 1 0,4 41 336,-4-22-288,-7 200 172,4-205-125,-1-14 100,4-3-184,-1 1-1,1-1 1,0 0 0,0 1 0,0-1-1,0 1 1,0-1 0,0 1 0,0-1-1,0 1 1,1-1 0,-1 0-1,1-1 1,3-6-30,0 1 0,1 0 1,0 0-1,0 1 0,0-1 0,1 1 0,0 1 0,0-1 0,1 1 1,0 0-1,0 0 0,1 1 0,10-7 0,5-1-24,-1 2 0,2 0 0,37-12 0,-48 18 7,1 2 0,0-1 0,0 2 0,28-2-1,-39 3 25,0 1-1,0 0 0,-1 0 0,1 0 0,0 0 0,0 1 0,-1-1 0,1 1 0,0 0 0,-1 0 0,1 0 0,-1 0 1,1 0-1,-1 0 0,1 1 0,-1-1 0,0 1 0,1-1 0,-1 1 0,0 0 0,0 0 0,-1 0 0,1 0 0,0 0 1,-1 1-1,1-1 0,-1 1 0,1-1 0,-1 1 0,0-1 0,0 1 0,0 3 0,0 2 23,0 1 0,-1 0-1,0-1 1,0 1-1,-1 0 1,-3 13 0,2-12-118,0 0 1,1 1 0,0-1-1,2 17 1,3-14-1435,7-5-1931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6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76 7652,'-13'-32'992,"-4"8"-640,1 10-352,0 8-48,6 18 48,7 8-48,9 12-1024,7 9-2322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7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52 6755,'0'-3'92,"0"1"1,0 0-1,0 0 0,0 0 0,-1 0 1,1 0-1,-1 0 0,1 0 1,-1 0-1,1 1 0,-1-1 0,0 0 1,0 0-1,0 0 0,0 1 0,0-1 1,-1 0-1,1 1 0,0-1 1,-1 1-1,1-1 0,-1 1 0,1 0 1,-1 0-1,0 0 0,1 0 0,-1 0 1,0 0-1,0 0 0,0 0 1,0 1-1,0-1 0,0 1 0,0 0 1,0-1-1,0 1 0,-2 0 1,-3 0-103,1 0 0,-1 1 0,1 0 0,0 0 1,-1 0-1,1 1 0,0 0 0,0 0 1,0 0-1,-9 6 0,6-2 9,0 0-1,1 0 1,0 0 0,0 1-1,1 1 1,0-1 0,0 1-1,1 0 1,0 0 0,0 1-1,-6 13 1,11-21 5,0 0 1,1 0-1,-1 0 1,1 0-1,-1 0 1,1 1-1,-1-1 1,1 0-1,0 0 1,0 0-1,-1 1 1,1-1-1,0 0 1,0 0-1,0 1 0,0-1 1,1 0-1,-1 0 1,0 0-1,0 1 1,1-1-1,-1 0 1,1 0-1,-1 0 1,1 0-1,-1 0 1,2 2-1,0-2 8,-1 0 0,1 0 0,0-1 1,0 1-1,-1 0 0,1-1 0,0 0 0,0 1 0,0-1 0,-1 0 1,1 0-1,0 0 0,0 0 0,0 0 0,3-1 0,7-1 17,0-1 0,0 0 0,0-1 0,13-6 0,4-5-53,0-2-1,0-1 1,-2-1-1,37-33 0,-64 52 23,1 0 0,-1 0 0,0 0 1,0 0-1,0 0 0,0 0 0,0 0 0,1 0 0,-1 0 0,0 0 0,0 0 0,0 0 0,0 0 0,0 0 0,1 0 0,-1 0 0,0 0 0,0 0 0,0 0 0,0 0 0,0 0 0,1 0 0,-1 0 0,0 0 0,0 0 0,0 0 0,0 0 0,0 1 0,0-1 0,1 0 0,-1 0 0,0 0 0,0 0 0,0 0 0,0 0 0,0 0 0,0 1 0,0-1 0,0 0 0,0 0 0,0 0 0,0 0 0,0 0 0,1 0 0,-1 1 0,0-1 0,0 0 0,0 0 0,0 0 0,0 0 0,0 0 0,0 1 0,0-1 0,0 0 0,-1 0 0,1 0 0,0 0 0,0 0 0,0 1 0,0-1 0,0 0 0,0 0 0,0 0 0,0 0 0,-1 13 27,1-13-30,0 6-56,-1-1-1,1 1 1,0-1 0,1 1-1,-1-1 1,1 0 0,0 1-1,1-1 1,-1 0 0,1 0-1,3 7 1,-3-9-147,-1 0 0,1-1 0,0 1-1,0 0 1,1-1 0,-1 1 0,0-1 0,1 0 0,-1 1 0,1-1 0,0-1 0,0 1 0,0 0-1,0-1 1,0 1 0,0-1 0,0 0 0,0 0 0,6 1 0,25 2-2415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7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69 180 3954,'4'-38'489,"-2"25"160,0-1-1,-1 0 1,-1 1-1,0-1 1,-1 0-1,0 0 1,-6-26-1,7 40-646,0 0 0,0 0 0,-1-1 0,1 1 0,0 0-1,0 0 1,0-1 0,0 1 0,0 0 0,0 0 0,0-1 0,0 1 0,0 0 0,0 0-1,-1-1 1,1 1 0,0 0 0,0 0 0,0 0 0,0 0 0,-1-1 0,1 1 0,0 0-1,0 0 1,0 0 0,-1 0 0,1 0 0,0-1 0,0 1 0,-1 0 0,1 0 0,0 0-1,0 0 1,-1 0 0,1 0 0,0 0 0,0 0 0,-1 0 0,1 0 0,0 0 0,0 0 0,-1 0-1,1 0 1,0 0 0,0 0 0,-1 1 0,-8 12 108,-5 24 86,1 27-10,3-1 0,3 2 0,1 83 0,6-145-176,0 3 29,0 1-1,0-1 1,0 1-1,1-1 1,0 1-1,1-1 0,2 8 1,-4-14-25,0 0 0,1 0 0,-1 0 0,1 0 0,-1 0 1,1 0-1,-1 0 0,0 0 0,1 0 0,-1 0 0,1 0 0,-1 0 0,1 0 1,-1 0-1,0 0 0,1 0 0,-1 0 0,1 0 0,-1-1 0,0 1 0,1 0 1,-1 0-1,1-1 0,-1 1 0,0 0 0,1 0 0,-1-1 0,0 1 0,1 0 1,-1-1-1,0 1 0,0 0 0,0-1 0,1 1 0,-1-1 0,0 1 0,0 0 1,0-1-1,0 1 0,1-1 0,13-21 58,-11 18-60,15-26 44,1 0 0,35-41 0,-48 64-68,0 0 0,0 1 0,0 0 0,1 1-1,0-1 1,0 1 0,0 1 0,1-1 0,0 1-1,-1 0 1,2 1 0,-1 0 0,0 0 0,0 1-1,1 0 1,9-1 0,-10 4-1,-1 0 0,0 0 1,0 1-1,1 0 0,-1 0 0,0 0 0,-1 1 0,1 0 1,0 1-1,-1-1 0,0 1 0,0 0 0,0 1 0,0 0 1,-1 0-1,1 0 0,-1 0 0,-1 1 0,1 0 0,5 9 1,-10-14 17,1 0 0,-1 0 0,1 0 0,-1 0 0,1 0 0,-1 0 0,0 0 0,1 0 0,-1 0 0,0 1 0,0-1 0,0 0 0,0 0 0,0 0 0,0 1 0,0-1 0,-1 0 1,1 0-1,0 0 0,-1 0 0,1 0 0,-1 2 0,-1-1 2,1 0 0,-1 0 0,0 0 0,0 0 0,0 0 0,0 0 0,0 0 0,0-1 0,-4 3 0,-6 3-4,-1-1 0,0-1 0,-15 4 0,18-5-20,-26 8-1468,-1 0 0,-61 9 0,76-20-1682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41 6915,'12'-17'1475,"5"-6"35,-17 23-1502,0 0 0,0 0-1,0 0 1,0 0 0,0 0-1,0 0 1,0 0 0,0 0 0,0 1-1,0-1 1,0 0 0,0 0-1,0 0 1,0 0 0,0 0 0,0 0-1,0 0 1,0 0 0,0 0-1,0 0 1,0 0 0,0 0-1,0 1 1,0-1 0,0 0 0,0 0-1,0 0 1,0 0 0,0 0-1,0 0 1,0 0 0,0 0 0,0 0-1,0 0 1,0 0 0,0 0-1,0 0 1,0 1 0,0-1-1,0 0 1,0 0 0,1 0 0,-1 0-1,0 0 1,0 0 0,0 0-1,0 0 1,0 0 0,0 0-1,0 0 1,0 0 0,0 0 0,0 0-1,0 0 1,0 0 0,1 0-1,-1 0 1,0 0 0,0 0 0,0 0-1,0 0 1,0 0 0,0 0-1,0 0 1,0 0 0,-5 19 463,-14 39-141,3 1 1,2 0 0,3 1 0,3 1 0,-1 103 0,10-140-639,5 38-1,-5-56-145,1 1-1,-1-1 0,1 0 1,0 0-1,0 0 0,1 0 1,0 0-1,0 0 0,0-1 1,1 0-1,5 7 0,7 1-2463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8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5603,'1'-1'162,"0"-1"0,0 0 1,1 1-1,-1-1 1,1 1-1,-1-1 1,1 1-1,-1 0 0,1-1 1,0 1-1,0 0 1,-1 0-1,1 0 0,0 0 1,0 1-1,0-1 1,0 0-1,0 1 1,0-1-1,0 1 0,0 0 1,0 0-1,0 0 1,3 0-1,19-1-101,0-1-1,0-1 1,-1-1 0,1-1-1,-1-1 1,23-10-1,-29 10-46,0-1-1,-1-1 0,0-1 1,-1 0-1,0-1 0,0 0 1,-1-1-1,21-21 0,-33 30-14,0-1-1,0 1 1,-1 0-1,1 0 1,-1-1-1,1 1 1,-1-1-1,0 1 1,0-1-1,0 0 1,0 1-1,-1-1 1,1 0-1,-1 0 1,1 0-1,-1-5 1,-1 7 1,1-1 1,0 1-1,-1 0 1,1-1-1,-1 1 1,0 0-1,1 0 0,-1-1 1,0 1-1,0 0 1,0 0-1,0 0 1,0 0-1,0 0 0,0 0 1,0 0-1,0 0 1,0 0-1,-1 1 1,1-1-1,0 0 0,-1 1 1,1-1-1,0 1 1,-1 0-1,1-1 1,0 1-1,-1 0 1,1 0-1,-1 0 0,1 0 1,-1 0-1,-2 0 1,-6 1 5,0 0 0,0 1 0,0 0 0,1 0 0,-1 1 0,0 0-1,1 1 1,-10 5 0,-6 4 118,-39 28 0,47-28-46,-31 28 0,43-36-50,0 0 1,0 0-1,1 1 1,0 0-1,0 0 1,0 0-1,1 0 0,0 0 1,-4 12-1,6-16 2,1-1 0,0 1-1,-1 0 1,1 0 0,0 0-1,0-1 1,0 1 0,0 0-1,0 0 1,0 0 0,1-1-1,-1 1 1,1 0 0,-1 0-1,1-1 1,0 1 0,-1-1-1,1 1 1,0 0 0,0-1-1,0 1 1,0-1 0,0 0-1,1 1 1,-1-1 0,0 0-1,1 0 1,-1 0-1,1 0 1,-1 0 0,1 0-1,-1 0 1,3 1 0,4 1 51,1 0 1,-1-1-1,0 0 0,1 0 1,14 1-1,20 0 61,1-2 0,0-2-1,84-13 1,131-40-442,-210 42-50,-14 3-2715,-15 3-3453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4130,'-5'38'165,"2"0"0,1 0 0,2 0 1,2 1-1,1-1 0,2 0 0,2-1 0,1 1 0,2-2 1,21 53-1,-25-76 108,-4-7 26,0 0-1,1 0 1,0 0 0,0-1-1,1 1 1,8 9-1,-5-37 1314,31-102-1245,57-127 0,-89 234-429,-4 10-97,1 1 0,-1-1 0,1 0-1,1 1 1,-1 0 0,1-1 0,0 2 0,0-1 0,1 0-1,-1 1 1,10-8 0,-14 13 83,1-1-1,0 1 1,-1 0-1,1-1 1,-1 1-1,1 0 1,0 0-1,-1 0 1,1 0 0,0 0-1,-1 0 1,1 0-1,0 0 1,-1 0-1,1 0 1,0 0-1,-1 0 1,1 0 0,0 0-1,-1 1 1,1-1-1,1 1 1,11 13-2320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9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73 4418,'0'-4'58,"-1"0"-1,0 1 1,0-1-1,0 1 1,-1-1 0,1 1-1,-1 0 1,0 0-1,0 0 1,0-1 0,0 2-1,-1-1 1,1 0-1,-1 0 1,1 1-1,-1 0 1,0-1 0,0 1-1,0 0 1,-1 0-1,1 1 1,0-1 0,-1 1-1,1-1 1,-1 1-1,1 0 1,-1 1 0,1-1-1,-5 0 1,0 1-15,0 0 0,1 0 0,-1 1 0,1 0 0,0 1 1,-1-1-1,1 1 0,0 1 0,0-1 0,0 1 0,0 1 0,1-1 1,-10 7-1,9-5-20,0 1-1,0-1 1,1 2 0,0-1 0,0 1 0,0 0 0,1 0 0,0 0-1,0 1 1,1-1 0,-7 16 0,10-19-17,-1 0 0,1 0 0,0 0 0,1 0 0,-1 0 1,1 0-1,0 0 0,-1 0 0,2 1 0,-1-1 0,0 0 0,1 0 0,0 0 1,0 0-1,0 0 0,1 0 0,-1-1 0,1 1 0,0 0 0,0-1 0,0 1 1,0-1-1,1 0 0,-1 1 0,1-1 0,0 0 0,6 4 0,-7-5 23,1 1 0,1-1 0,-1 0 0,0 0 0,0 0 0,1 0 0,-1 0 0,1-1 0,-1 0 0,1 1 0,0-1 0,0-1 0,-1 1-1,1-1 1,0 1 0,0-1 0,0 0 0,0 0 0,-1-1 0,1 1 0,0-1 0,0 0 0,-1 0 0,1 0 0,0 0 0,-1-1 0,1 0 0,-1 1 0,0-1 0,1 0-1,2-3 1,0 0 77,0 0-1,-1-1 0,1 1 0,-1-1 0,-1 0 0,1 0 0,-1-1 0,0 1 0,-1-1 0,1 0 0,-1 0 0,-1 0 1,1 0-1,2-14 0,-4 12-21,6-25-36,-7 34-49,0 0 0,0 0 1,0 0-1,0 0 0,0 0 0,0 0 1,0 0-1,0 0 0,0-1 1,0 1-1,0 0 0,0 0 0,0 0 1,1 0-1,-1 0 0,0 0 0,0 0 1,0 0-1,0 0 0,0-1 0,0 1 1,0 0-1,0 0 0,0 0 0,1 0 1,-1 0-1,0 0 0,0 0 0,0 0 1,0 0-1,0 0 0,0 0 1,0 0-1,0 0 0,1 0 0,-1 0 1,0 0-1,0 0 0,0 0 0,0 0 1,0 0-1,0 0 0,0 0 0,1 0 1,-1 0-1,0 0 0,0 0 0,0 0 1,0 1-1,0-1 0,0 0 1,0 0-1,0 0 0,0 0 0,1 0 1,-1 0-1,0 0 0,0 0 0,0 0 1,0 0-1,0 1 0,0-1 0,0 0 1,0 0-1,7 21-3,0 15-574,23 58 0,-23-75-757,2 0 1,15 24-1,-5-13-546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44 119 2913,'65'-60'2868,"-2"2"3381,-85 78-5877,0 2 0,1 1 1,-27 38-1,40-49-275,1-1 0,0 1 0,1 0 1,0 1-1,1-1 0,1 1 0,0 0 0,0 0 1,1 0-1,-1 23 0,3-32-127,1 1-1,0-1 1,0 0-1,1 0 1,-1 0-1,1 0 1,0 0 0,0 0-1,0 0 1,0 0-1,1 0 1,0 0-1,0-1 1,0 1 0,0 0-1,0-1 1,1 0-1,0 0 1,-1 0-1,1 0 1,0 0 0,1 0-1,-1-1 1,0 1-1,1-1 1,-1 0-1,1 0 1,0 0 0,0-1-1,0 1 1,0-1-1,0 0 1,0 0-1,0 0 1,0-1 0,0 1-1,0-1 1,0 0-1,0 0 1,1-1 0,4 0-1,41-11-2109,4-9-1507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5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8 184 3458,'-7'-148'4770,"7"147"-4747,0 0 1,0 0-1,-1 0 1,1 0-1,0 0 0,1-1 1,-1 1-1,0 0 1,0 0-1,0 0 1,1 0-1,-1 0 0,1 0 1,-1 0-1,1 0 1,-1 0-1,1 0 1,-1 0-1,1 0 1,0 0-1,-1 0 0,3-1 1,-2 2-16,0-1 0,0 1 1,0 0-1,0 0 0,0 0 0,0 0 1,0 0-1,0 0 0,0 1 1,0-1-1,0 0 0,0 0 0,0 1 1,0-1-1,-1 0 0,1 1 0,0-1 1,0 1-1,0 0 0,1 0 1,4 4 4,1 1 0,-1 0 0,0 0 1,10 13-1,-8-8-1,-1 0 1,-1 1-1,0 0 1,0 0-1,-1 0 1,-1 1-1,0 0 0,2 14 1,-4-19 0,-1-1 0,0 1-1,0 0 1,-1-1 0,0 1 0,0 0 0,-1 0 0,0-1-1,-1 1 1,1 0 0,-1-1 0,-1 0 0,0 1 0,0-1-1,-5 9 1,-4-5 160,7-18-90,4 4-74,1-1-1,0 1 0,0 0 1,0-1-1,0 1 0,1 0 0,-1-1 1,2-2-1,7-19-45,1 1 1,1 0-1,1 1 0,1 1 1,20-27-1,-18 29-864,1 2-1,0 0 1,22-18-1,-8 13-1357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65 3618,'-4'-24'608,"1"7"1473,0 2-1489,0 6-544,-1 9-16,1 9-32,-3 12 256,2 14 112,-2 8-223,-1 13-1,4 5-64,3 3-48,7 0 48,2-2-64,11-10-16,3-5-352,6-15-929,6-12-912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0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33 5635,'-3'-21'736,"3"10"-720,3 11-16,1 11 16,9 10 32,6 8 16,0 6-48,11 3 48,-4 3-32,3-6 16,3 0-16,-3-3-32,-3-6-1152,0-6-737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1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73 4546,'4'-17'848,"-4"5"-767,-4 12-65,1 9 144,0 17 224,-7 9-240,-6 9-64,-3 11-16,-11 1-16,-5 2 0,-7 3-16,0-5-32,-1-4 16,5-5-32,12-9-64,13-15-1089,19-11 257</inkml:trace>
  <inkml:trace contextRef="#ctx0" brushRef="#br0" timeOffset="1">516 73 4994,'-24'-57'2567,"23"56"-2564,1 1 0,0 0 0,0-1 0,0 1 0,0-1 0,0 1 1,-1 0-1,1-1 0,0 1 0,0 0 0,0-1 0,0 1 0,0-1 0,0 1 0,0 0 1,1-1-1,-1 1 0,0-1 0,0 1 0,0 0 0,0-1 0,0 1 0,0 0 0,1-1 0,-1 1 1,0 0-1,0-1 0,1 1 0,-1 0 0,0 0 0,0-1 0,1 1 0,-1 0 0,0 0 1,1-1-1,17-1 48,22 8 2,-30-3-36,0 0 1,0 1-1,0 0 1,0 1-1,-1 0 0,1 0 1,-1 1-1,-1 0 1,1 1-1,-1 0 1,0 0-1,-1 0 0,1 1 1,-1 1-1,10 15 1,-13-16-7,1 1 0,-1 0 1,-1 0-1,0 1 0,0-1 1,0 1-1,-1-1 0,-1 1 1,0 0-1,0 0 0,-1-1 1,0 1-1,-1 0 0,0 0 1,0 0-1,-1-1 0,-4 14 1,-1-3 6,-1 0 0,-1-1 0,0 0 0,-17 25 0,-54 64 15,14-21-244,47-56-1057,8-6-1682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1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5763,'0'6'0,"-26"5"-417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6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35 140 8852,'-3'-8'148,"2"4"-93,0 0 1,0 1-1,0-1 0,-1 1 0,1-1 0,-1 1 1,0 0-1,0-1 0,0 1 0,0 0 1,-1 0-1,1 1 0,-1-1 0,-3-3 1,5 10-67,1 0 1,1 0-1,-1-1 1,1 1 0,-1 0-1,1-1 1,0 1-1,2 4 1,9 26 21,22 45 1,4 2 10,-18-32 9,-5-12-15,2 1 0,1-2-1,31 47 1,-48-81-9,0-1 0,0 0-1,0 1 1,0-1 0,0 0 0,0 0 0,0 0 0,1 0-1,-1 0 1,0 0 0,1 0 0,-1 0 0,1 0 0,-1-1-1,1 1 1,1 0 0,-2-1-1,0 0-1,0 0 1,0 0 0,0 0-1,0-1 1,0 1-1,0 0 1,0 0 0,0-1-1,0 1 1,0 0-1,0-1 1,-1 1 0,1-1-1,0 0 1,0 1-1,0-1 1,-1 1 0,1-1-1,0-1 1,4-4 24,-1-1 0,1 0 0,-2 0-1,1-1 1,3-10 0,-2 5-8,104-271 487,-48 117-1189,-58 159 370,-2 5 76,-1 1 0,1-1 0,0 1 0,0-1-1,0 1 1,0-1 0,1 1 0,-1 0 0,0-1 0,1 1 0,0 0 0,-1 0 0,1 0 0,0 0 0,3-1 0,5 8-2503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92 4834,'0'-3'51,"0"1"0,0-1 0,0 0 0,0 1 1,0-1-1,-1 0 0,1 1 0,-1-1 0,0 0 0,0 1 0,0-1 0,0 1 0,0 0 0,0-1 0,-1 1 0,1 0 0,-1 0 0,0-1 0,0 1 0,1 0 1,-1 1-1,0-1 0,-1 0 0,1 1 0,0-1 0,0 1 0,-1 0 0,1-1 0,-1 1 0,1 0 0,-1 1 0,1-1 0,-1 0 0,0 1 0,1-1 0,-1 1 1,-3 0-1,-1 0-42,0 0 0,-1 1 0,1 0-1,0 0 1,0 1 0,0 0 0,0 0 0,0 0 0,0 1 0,1 0 0,-1 1 0,-11 7 0,8-2-17,-1-1 0,2 2 0,-1 0 0,1 0 0,-11 17-1,17-24 9,1 0-1,0 0 0,0 1 0,0-1 1,0 1-1,1-1 0,-1 1 0,1 0 1,0 0-1,0-1 0,0 1 0,1 0 1,-1 0-1,1 0 0,0 0 0,0 0 1,0 0-1,1 0 0,-1 0 0,1-1 1,0 1-1,0 0 0,2 3 0,-1-4 9,-1-1 0,1 1-1,0-1 1,1 0-1,-1 0 1,0 0-1,0 0 1,1 0-1,-1 0 1,1-1 0,0 1-1,-1-1 1,1 0-1,0 0 1,0 0-1,0 0 1,0 0 0,0-1-1,0 1 1,0-1-1,0 0 1,0 0-1,0 0 1,0 0-1,0 0 1,0-1 0,0 1-1,0-1 1,5-2-1,6-1 20,0-1 0,0 0-1,0-2 1,22-13 0,-16 7 133,0-1 0,0 0 0,-2-2 0,0 0 0,0-2 0,26-34 0,-32 40-195,-4 13 22,-1 26 23,-4-11 1,0-5-149,0-1-1,1 1 1,0-1-1,1 0 0,1-1 1,-1 1-1,1-1 0,1 0 1,0 0-1,9 9 0,-12-15 19,-1 1 0,1-1 0,-1 0 0,1 0 0,0-1 0,0 1 0,0-1 0,0 0 0,0 0 0,1 0-1,-1 0 1,1-1 0,-1 0 0,1 0 0,0 0 0,-1 0 0,1-1 0,0 0 0,0 0 0,-1 0-1,1 0 1,0-1 0,-1 0 0,1 0 0,0 0 0,7-4 0,-7 3 155,0-2 1,0 1-1,0 0 0,-1-1 0,1 0 1,-1 0-1,0-1 0,0 1 1,0-1-1,-1 0 0,0 0 0,1 0 1,-2 0-1,1 0 0,-1-1 1,3-8-1,1-4 470,-2 0 1,0 0-1,-1 0 0,1-20 1,-4 33-311,3-28 455,3 25-449,4 17-113,7 24-77,-1 1 1,-1 1 0,-3 0 0,0 0 0,-3 2-1,6 37 1,-14-71-20,-1-1 14,1 0 1,0 0-1,-1 0 0,0 0 0,1 1 1,-1-1-1,0 0 0,0 0 0,0 0 0,-1 0 1,1 1-1,0-1 0,-1 0 0,1 0 1,-1 0-1,0 0 0,-1 3 0,1-5 0,1 0 0,0 0 0,-1 0-1,1 0 1,0 0 0,-1 0 0,1 0-1,0 0 1,-1 0 0,1 0 0,-1 0-1,1 0 1,0 0 0,0 0 0,-1 0 0,1-1-1,0 1 1,-1 0 0,1 0 0,0 0-1,-1-1 1,1 1 0,0 0 0,0 0-1,-1-1 1,1 1 0,0 0 0,0 0-1,0-1 1,0 1 0,-1 0 0,1-1 0,0 1-1,0 0 1,0-1 0,0 0 0,-7-12-6,6 8 3,0 0 1,0 1-1,1-1 0,-1 0 1,1 0-1,0 0 1,0 0-1,0 0 1,1 1-1,0-1 1,0 0-1,0 0 0,1 1 1,-1-1-1,1 1 1,0-1-1,0 1 1,6-8-1,-2 3-8,0 0 0,1 1 1,0 0-1,0 0 0,1 1 0,0 0 0,14-10 0,-6 7-1,0 1 0,0 0 0,0 2-1,1 0 1,0 0 0,1 2 0,-1 0-1,33-4 1,-45 8 2,1 1 1,-1-1-1,1 1 0,-1 1 0,1-1 0,-1 1 1,1-1-1,-1 2 0,0-1 0,0 0 0,1 1 1,-1 0-1,0 0 0,0 1 0,-1 0 0,1-1 1,0 1-1,-1 1 0,0-1 0,0 1 1,0 0-1,0 0 0,0 0 0,-1 0 0,0 0 1,0 1-1,0 0 0,0 0 0,-1-1 0,0 1 1,0 1-1,2 7 0,4 42-1755,-8-52 1504,3 19-2194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39 7027,'-4'-27'208,"4"16"-160,10 28-80,3 12-2865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7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36 5699,'-14'-5'542,"-2"-1"-22,-1 0 0,0 1 0,-1 1 0,-25-4 0,41 8-516,-1-1 1,0 1-1,1 0 0,-1 0 1,0 0-1,0 0 0,1 0 1,-1 1-1,0-1 0,1 1 1,-1 0-1,0-1 0,1 1 1,-1 1-1,1-1 0,0 0 1,-1 0-1,1 1 0,0 0 1,0-1-1,0 1 0,0 0 1,0 0-1,0 0 0,0 0 1,1 0-1,-1 1 0,1-1 1,-1 0-1,1 1 0,0-1 1,0 1-1,0-1 0,1 1 1,-1 0-1,0 4 0,0-3-2,0 0 0,1 0 0,0 0 0,0 0 0,0 1 0,1-1 0,-1 0 0,1 0 0,0 0 0,0 0 0,0-1 0,0 1 0,1 0 0,0 0 0,0-1-1,0 1 1,0-1 0,0 1 0,1-1 0,-1 0 0,1 0 0,0 0 0,6 4 0,-5-4 4,1 0-1,-1-1 1,0 0 0,1 0-1,0 0 1,-1-1 0,1 0-1,0 1 1,0-2 0,-1 1-1,1 0 1,0-1 0,0 0-1,0 0 1,0-1 0,0 1-1,0-1 1,-1 0 0,8-3 0,5-3-4,-1 0 1,0-1 0,0-1 0,-1-1 0,21-16 0,23-15-23,-58 40-24,0 1 1,0-1-1,0 1 1,-1-1-1,1 1 1,0-1-1,0 1 1,0 0-1,0-1 1,0 1-1,0 0 0,0 0 1,0 0-1,0 0 1,0 0-1,0 0 1,0 0-1,0 0 1,0 0-1,0 0 1,-1 1-1,1-1 1,0 0-1,0 1 1,1 0-1,0 0-214,-1 0-1,0 1 1,1-1 0,-1 1-1,0-1 1,0 1 0,0-1-1,0 1 1,0 0 0,0-1-1,-1 1 1,2 3 0,4 17-2106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8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51 4194,'-4'-29'2217,"4"28"-2140,0 0 1,-1 0-1,1 0 0,0-1 1,-1 1-1,1 0 1,-1 0-1,1 0 0,-1 0 1,0 0-1,1 0 0,-1 0 1,0 0-1,0 0 0,0 0 1,0 0-1,0 0 1,0 0-1,0 1 0,-1-2 1,1 3-76,1-1 0,0 0 0,-1 0 0,1 1 0,0-1 0,-1 0 0,1 0 0,-1 1 0,1-1 0,0 0 0,0 1 0,-1-1 0,1 1 0,0-1 0,0 0 0,-1 1 0,1-1 0,0 1 0,0-1 0,0 1 0,0-1 0,0 0 0,0 1 0,-1-1 0,1 1 0,0-1 0,0 1 0,0-1 0,1 1 0,-1 0 0,-1 18 101,1-18-98,0 21 13,1 0 0,1 0-1,1 0 1,0 0 0,2 0-1,1-1 1,15 39 0,-14-36-15,-13-39 20,5 6-14,0 0 0,0 1-1,1-1 1,0 0 0,1 1-1,0-1 1,0 0-1,1 1 1,0-1 0,0 1-1,1 0 1,0 0 0,1 0-1,-1 0 1,7-9-1,-7 12 3,1-1-1,0 1 0,0 0 1,0 0-1,0 0 0,1 1 1,0 0-1,0-1 1,0 2-1,0-1 0,0 1 1,1-1-1,0 1 0,0 1 1,0-1-1,0 1 0,0 0 1,0 1-1,0-1 0,1 1 1,8 0-1,-13 1-8,1 0-1,-1 1 1,1-1-1,-1 1 1,1 0-1,-1-1 1,0 1-1,1 0 1,-1 0-1,0 1 1,0-1-1,1 0 1,-1 1-1,0 0 1,-1-1-1,1 1 1,0 0-1,0 0 1,-1 0-1,1 0 1,-1 0-1,0 0 1,1 0-1,-1 1 1,0-1-1,0 0 1,0 1-1,-1-1 1,1 0-1,-1 1 1,1 4-1,1 7-163,0 0 1,-2 0-1,1-1 0,-3 21 1,-3 3-1440,1-1-536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5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21 10421,'-46'-6'960,"14"6"-960,9 0-400,17-6 400,12 9 400,17 0 0,12 0 145,17 0-289,7-1-176,9-4-16,0-1-48,0-6-16,-10 6-32,-9-3-1249,-14 6-992,-15 6-880</inkml:trace>
  <inkml:trace contextRef="#ctx0" brushRef="#br0" timeOffset="1">1676 298 14487,'16'11'144,"-9"-2"-144,-11 0-48,4 0 48,7 2-32,9 1 64,7-6 80,16-3-16,13-6-96,9-3-929,4-6-1184,-3 3-1536,-11 4-737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96 4306,'3'-4'192,"16"-32"1765,-18 34-1788,0 0-1,0 0 0,-1 0 0,1 0 0,-1 0 0,1 0 0,-1 0 0,0 0 1,0 0-1,0 0 0,0 0 0,0-1 0,0 1 0,0 0 0,-1 0 0,0-2 1,1 4-159,-1-1 0,1 1 1,0 0-1,0 0 1,-1-1-1,1 1 1,0 0-1,-1 0 0,1 0 1,0 0-1,-1-1 1,1 1-1,0 0 1,-1 0-1,1 0 0,0 0 1,-1 0-1,1 0 1,-1 0-1,1 0 1,0 0-1,-1 0 0,1 0 1,0 0-1,-1 0 1,1 0-1,0 0 1,-1 0-1,1 1 0,0-1 1,-1 0-1,1 0 1,0 0-1,-1 1 1,1-1-1,0 0 0,-1 0 1,1 1-1,0-1 1,0 0-1,0 0 1,-1 1-1,1-1 0,0 0 1,0 1-1,0-1 1,-1 1-1,-12 15-14,12-15 17,-4 7-7,0 0-1,0 0 0,1 0 1,0 1-1,0 0 1,1 0-1,0 0 1,1 0-1,0 0 1,0 0-1,0 19 0,2-23-6,0 0-1,0-1 0,1 1 1,0-1-1,0 1 1,0-1-1,0 1 0,1-1 1,-1 0-1,1 1 1,0-1-1,1 0 0,-1 0 1,1-1-1,0 1 0,0 0 1,0-1-1,0 0 1,0 0-1,1 0 0,-1 0 1,1 0-1,0-1 0,0 1 1,0-1-1,7 2 1,-1 0-140,1-2 0,-1 0 1,1 0-1,0 0 1,-1-2-1,1 1 1,0-1-1,0-1 1,-1 0-1,1-1 1,0 0-1,-1 0 1,1-1-1,-1 0 0,0-1 1,10-5-1,2-1-76,-1-1 0,-1-1-1,1-1 1,-2-1-1,0 0 1,21-22-1,-32 28 271,-2 0 0,1 0 0,-1 0-1,0-1 1,8-17 0,-13 23 33,0 0 0,0 0 0,0 0 0,0 0 0,0 0 0,-1 0 0,1 0 1,-1 0-1,0 0 0,0-6 0,-1 7-6,1 0 0,-1 1 0,1-1 0,-1 0 0,1 1 0,-1-1 0,0 1 1,0 0-1,0-1 0,0 1 0,0-1 0,0 1 0,0 0 0,0 0 0,-1 0 0,1 0 0,0 0 0,-1 0 1,1 0-1,-1 0 0,-2-1 0,2 2-77,0-1 1,-1 0-1,1 0 0,0 1 1,-1 0-1,1-1 1,-1 1-1,1 0 1,0 0-1,-1 0 1,1 1-1,-1-1 0,1 0 1,0 1-1,-1 0 1,1-1-1,0 1 1,0 0-1,-1 0 0,1 0 1,0 1-1,0-1 1,0 0-1,0 1 1,1-1-1,-1 1 0,0 0 1,1 0-1,-1 0 1,1-1-1,-1 1 1,1 1-1,-2 2 0,0 0-18,0 1 0,0-1-1,1 1 1,0 0 0,0 0-1,0 0 1,1 0 0,-1 0-1,2 0 1,-1 0 0,0 0-1,2 9 1,0-10-149,0 1 1,0-1-1,1 1 1,-1-1-1,6 10 0,19 26-2400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4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 11381,'19'-3'1121,"-16"-3"-961,-9 0-160,-10 3-80,3 6-2097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35 7732,'-63'-20'2347,"63"20"-2345,0 0 1,0 0-1,0 0 0,0 0 0,1 0 0,-1 1 1,0-1-1,0 0 0,0 0 0,0 0 0,0 0 0,0 0 1,0 0-1,0 1 0,0-1 0,1 0 0,-1 0 1,0 0-1,0 0 0,0 0 0,0 1 0,0-1 1,0 0-1,0 0 0,0 0 0,0 0 0,0 0 0,0 1 1,0-1-1,0 0 0,0 0 0,0 0 0,0 0 1,0 0-1,0 1 0,0-1 0,-1 0 0,1 0 0,0 0 1,0 0-1,0 0 0,0 1 0,0-1 0,0 0 1,0 0-1,0 0 0,-1 0 0,1 0 0,0 0 0,0 0 1,0 0-1,0 0 0,0 0 0,-1 1 0,1-1 1,0 0-1,0 0 0,0 0 0,0 0 0,0 0 0,-1 0 1,1 0-1,11 10 111,4-4 79,0 0 0,0-1 0,0-1 1,0 0-1,30 3 0,81-2 293,-99-5-458,71 1 68,0-5-1,0-4 1,127-26 0,-185 22 57,-32 5 6,-27 2-57,-41 6-100,0 3 0,0 2 0,-96 23 0,65-11 0,-398 89-81,463-97-31,57-10 115,163-13 81,850-73-58,-1008 80 20,-30 5 40,-22 2-50,-278 43 8,-45 5-29,-157-5 64,479-45-90,32-4 10,332-35 48,6 27-122,-290 12 46,221 7-4625,-228 1 1081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7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9 8196,'0'-1'24,"-1"1"0,1-1 0,-1 1 0,1-1 0,0 0 0,-1 1 0,1-1 0,-1 1 0,1 0 0,-1-1 0,1 1 0,-1-1 0,0 1 0,1 0 0,-1-1 0,1 1 0,-1 0 0,0 0 0,1-1 0,-1 1-1,0 0 1,1 0 0,-1 0 0,0 0 0,1 0 0,-1 0 0,0 0 0,0 0 0,1 0 0,-1 0 0,0 1 0,1-1 0,-1 0 0,1 0 0,-1 1 0,0-1 0,1 0 0,-1 1 0,1-1 0,-1 0 0,0 1 0,1-1 0,0 1 0,-1-1 0,1 1 0,-1-1 0,1 1 0,-1-1 0,1 2 0,-2 0-22,0 1 0,1-1 0,0 1 0,0-1 0,0 1 0,0-1 0,0 1 0,0-1 0,1 1-1,-1 0 1,1 0 0,-1 2 0,2 2 7,0 0 1,1-1-1,0 1 0,0-1 0,0 0 0,1 0 1,0 0-1,0 0 0,0 0 0,1 0 0,-1-1 1,2 0-1,-1 1 0,0-2 0,1 1 0,0 0 0,0-1 1,1 0-1,8 5 0,3 2 4,1-2 1,0 0-1,1 0 1,0-2-1,25 7 0,39 4 33,164 13-1,-64-11-42,-176-19-1,0 0 1,0 1 0,0-1-1,0 1 1,11 5 0,-17-7-1,-1 0 0,1 1 0,-1-1 0,0 0 0,1 0 0,-1 1 0,0-1 0,1 0 0,-1 1 0,1-1 1,-1 0-1,0 1 0,0-1 0,1 1 0,-1-1 0,0 1 0,0-1 0,0 0 0,1 1 0,-1-1 0,0 1 0,0-1 0,0 1 0,0-1 0,0 1 0,0-1 1,0 1-1,0-1 0,0 1 0,0-1 0,0 1 0,-1 1 2,0 0 0,-1 0 0,1-1 0,0 1 0,-1-1 0,1 1 0,-1-1-1,1 1 1,-1-1 0,0 0 0,0 0 0,-2 1 0,-225 111 80,156-80-72,21-10-22,-253 127-311,269-127-948,25-7-767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7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33 4770,'0'-1'108,"1"0"-1,-1 0 1,0 0-1,1 0 1,-1 0-1,0 0 0,0 0 1,0 1-1,0-1 1,0 0-1,0 0 1,0 0-1,0 0 1,0 0-1,0 0 1,0 0-1,-1 0 1,1 0-1,0 0 1,-1 1-1,1-1 0,-1 0 1,1 0-1,-1 0 1,1 1-1,-1-1 1,1 0-1,-1 1 1,0-1-1,0 0 1,-1 0-1,1 0-55,0 1 0,-1-1 0,1 1-1,0-1 1,-1 1 0,1-1 0,-1 1 0,1 0 0,0 0-1,-1 0 1,1 0 0,-1 0 0,1 0 0,-1 0 0,1 1-1,-1-1 1,1 0 0,0 1 0,-1-1 0,-1 2 0,-3 2 47,0 0 0,0 0 1,1 0-1,-1 1 1,1 0-1,0 0 1,-7 10-1,-27 44 466,28-39-509,1 0 0,1 1 0,1 0 0,1 0 0,1 0 0,1 1 0,1 0 0,0 0 0,0 29 0,3-38-62,1-1-1,1 1 1,0-1 0,0 1-1,1-1 1,1 1 0,0-1-1,1 0 1,0 0 0,1-1-1,0 1 1,0-1 0,2 0-1,-1 0 1,1-1-1,1 0 1,16 17 0,-17-21-261,0-1 1,0 0 0,1-1-1,0 1 1,0-2 0,0 1-1,1-1 1,-1 0 0,1-1-1,-1 0 1,1 0 0,0-1-1,0 0 1,0 0 0,0-1-1,0 0 1,11-2 0,45-8-2042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8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78 156 3874,'1'-9'314,"0"0"0,0 1 0,-1-1 0,0 0 0,0 1 0,-1-1 0,0 0 1,-3-9-1,2 14-125,1-1-1,-1 1 1,0 0 0,0 0 0,0 0 0,-1 0 0,1 0 0,-1 0 0,0 1 0,0-1-1,0 1 1,-1 0 0,1 0 0,-1 0 0,0 0 0,1 1 0,-6-3 0,9 5-186,-1-1 1,1 1-1,-1 0 1,1 0-1,-1 0 1,1-1-1,-1 1 1,0 0-1,1 0 1,-1 0-1,1 0 0,-1 0 1,1 0-1,-1 0 1,0 0-1,1 0 1,-1 1-1,1-1 1,-1 0-1,1 0 1,-1 0-1,1 1 1,-1-1-1,1 0 1,-1 0-1,1 1 1,-1-1-1,1 1 1,-1-1-1,1 0 1,0 1-1,-1-1 1,1 1-1,-1-1 1,1 1-1,0-1 1,0 1-1,-1-1 1,1 1-1,0-1 1,0 1-1,0-1 1,0 1-1,-1-1 1,1 1-1,0 0 1,0-1-1,0 1 1,0-1-1,1 2 1,-2 31 82,4-9-62,1 0 0,1 0 0,13 35 0,-15-48-16,1-1 0,1-1 0,0 1 0,0-1 0,1 0 0,0 0 0,0 0 0,1-1 0,0 0 0,14 11 0,-17-16 3,0 0-1,1-1 1,-1 0 0,1 0 0,-1 0 0,1 0-1,0-1 1,0 0 0,0 0 0,0 0 0,0-1-1,0 1 1,0-1 0,0-1 0,0 1 0,0 0 0,0-1-1,0 0 1,0-1 0,0 1 0,0-1 0,-1 0-1,5-2 1,3-1 5,-1-1-1,0 0 0,-1-1 1,0 0-1,0-1 0,0 0 1,-1 0-1,11-13 0,-16 16-17,-1 0-1,1 0 0,-1 0 0,-1 0 0,1-1 0,-1 1 1,1-1-1,-2 1 0,1-1 0,0 0 0,-1 0 1,0 0-1,-1 0 0,0 0 0,1 0 0,-2 0 1,1 0-1,-1 0 0,0 0 0,0 0 0,0 1 1,-4-9-1,3 9-26,0 0 1,0 1-1,-1-1 1,1 1-1,-1 0 1,0 0-1,-1 0 1,1 0-1,0 1 1,-1-1 0,0 1-1,0 0 1,0 0-1,0 0 1,-1 1-1,1-1 1,-1 1-1,1 0 1,-1 1-1,0-1 1,0 1-1,1-1 1,-1 2-1,0-1 1,0 0 0,0 1-1,-6 0 1,3 1-301,0 0 1,0 0 0,0 0 0,1 1 0,-1 1 0,1-1 0,-1 1-1,-10 6 1,-16 15-2705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8388,'7'-2'512,"-1"-1"-512,-3-3 32,7 0-16,13 6-16,12 0-32,14-3-2769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2 103 4930,'-2'-8'-16,"8"8"8,10 10 27,-6 1-10,-1 1 0,0 0 0,-1 0 0,0 0 0,-1 1 0,-1 1 0,0-1 0,0 1 0,4 21 0,3 16-150,7 66 1,-19-106 83,3 25-217,-3-24 251,0 0 0,0 0 0,1-1 1,1 1-1,0 0 0,1-1 0,7 17 1,-11-27 34,0-1 1,0 0-1,1 1 1,-1-1 0,0 1-1,0-1 1,1 0-1,-1 1 1,0-1 0,1 0-1,-1 1 1,0-1-1,1 0 1,-1 1 0,0-1-1,1 0 1,-1 0-1,1 1 1,-1-1 0,1 0-1,-1 0 1,1 0-1,-1 0 1,0 0 0,1 0-1,-1 0 1,1 0-1,-1 0 1,1 0 0,-1 0-1,1 0 1,-1 0-1,1 0 1,-1 0 0,1 0-1,15-16 473,5-26 516,11-47 422,20-96 0,-9 25-1278,-41 151-341,0 1 0,1 0 0,0-1 0,1 1-1,0 0 1,0 1 0,0-1 0,1 1 0,8-10 0,-12 16 126,-1 1-1,0 0 1,1-1-1,-1 1 1,0 0 0,1 0-1,-1-1 1,1 1-1,-1 0 1,0 0 0,1 0-1,-1-1 1,1 1-1,-1 0 1,1 0 0,-1 0-1,0 0 1,1 0 0,-1 0-1,1 0 1,-1 0-1,1 0 1,-1 0 0,1 0-1,0 1 1,14 8-1976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9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84 6163,'-14'-7'221,"0"1"0,-1 1 0,1 1-1,-1 0 1,0 0 0,-1 2 0,1 0 0,0 1 0,-19 0 0,25 2-192,0 0 0,0 1 0,0 0 1,0 0-1,1 1 0,-1 0 0,1 0 0,0 1 1,0 0-1,0 0 0,0 1 0,1 0 0,0 1 1,0 0-1,0 0 0,1 0 0,-7 9 0,10-12-26,1 0 0,-1 1 0,1 0 0,0-1 0,0 1 0,1 0-1,-1 0 1,1 0 0,0 0 0,0 0 0,0 1 0,0-1-1,1 0 1,-1 0 0,1 5 0,1-6 6,-1-1-1,0 0 1,1 0-1,-1 1 1,1-1-1,0 0 1,0 0-1,0 0 1,0 0-1,0 0 1,0 0-1,0 0 1,1 0-1,-1 0 1,1 0-1,-1-1 1,1 1 0,0 0-1,0-1 1,-1 0-1,1 1 1,0-1-1,0 0 1,1 0-1,-1 0 1,0 0-1,0-1 1,0 1-1,4 0 1,5 1 1,1-1 0,-1-1 0,0 1-1,0-2 1,1 0 0,-1 0 0,0-1 0,0 0 0,0-1 0,0 0 0,10-6 0,-4 2 5,0 0 1,-1-2-1,0 0 0,0-1 1,-1-1-1,14-13 1,-18 13-20,-9 9-2,0 0 1,0 0-1,-1 0 0,1 0 0,1 1 0,-1-1 1,0 0-1,4-1 0,-5 3 5,0 0 0,0 0-1,0 0 1,0 0 0,0 0 0,0 0 0,-1 0 0,1 0 0,0 0-1,0 1 1,0-1 0,0 0 0,-1 1 0,1-1 0,0 1 0,0-1 0,0 1-1,-1-1 1,1 1 0,0-1 0,-1 1 0,1 0 0,-1-1 0,1 1-1,-1 0 1,1-1 0,-1 1 0,1 0 0,-1 0 0,1 0 0,-1-1-1,0 2 1,9 15-41,-1-2-175,0-1 1,1 0-1,0 0 1,21 22 0,-28-33 185,0-1 0,1 1 0,-1-1 1,1 0-1,0 0 0,0 0 1,0 0-1,0-1 0,0 1 0,0-1 1,0 0-1,1 0 0,-1 0 0,0 0 1,1 0-1,-1-1 0,1 0 1,-1 1-1,0-1 0,1 0 0,-1-1 1,1 1-1,-1-1 0,1 1 1,-1-1-1,0 0 0,0-1 0,1 1 1,4-3-1,-1 0 15,0 0 0,-1-1 0,1 0 0,-1-1-1,0 1 1,0-1 0,-1 0 0,0 0 0,0-1 0,0 0 0,-1 0 0,0 0 0,0 0-1,5-16 1,0-4 356,-2-1-1,8-53 0,-12 62 110,20 64 72,-16-30-450,69 141 241,-76-156-304,0 1 0,1-1 0,-1 0 1,0 0-1,0 1 0,0-1 0,0 0 0,0 1 0,1-1 1,-1 0-1,0 1 0,0-1 0,0 0 0,0 1 0,0-1 1,0 1-1,0-1 0,0 0 0,0 1 0,0-1 0,0 0 1,0 1-1,-1-1 0,1 0 0,0 1 0,0-1 0,0 0 1,0 1-1,0-1 0,-1 0 0,1 1 0,0-1 0,0 0 1,-1 0-1,1 1 0,-1-1 0,-13-1 109,-17-13 30,29 12-143,0 0 1,0 1-1,1-1 1,-1 0 0,0-1-1,1 1 1,0 0-1,-1 0 1,1-1 0,0 1-1,0-1 1,0 1-1,1-1 1,-1 1 0,1-1-1,-1 1 1,1-1-1,0 0 1,0 1 0,0-1-1,0 1 1,0-1 0,1 0-1,-1 1 1,1-1-1,0 1 1,-1-1 0,1 1-1,0-1 1,1 1-1,-1 0 1,0 0 0,1-1-1,2-2 1,0-1-43,1 1 1,0-1-1,0 1 1,0 0 0,1 0-1,0 1 1,-1 0-1,2 0 1,-1 0-1,0 1 1,11-4-1,-7 4-357,1 0-1,0 1 1,0 0-1,1 1 1,-1 1-1,0 0 1,20 2-1,6 3-2370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96 5475,'-3'-17'1040,"-4"-6"-800,4 2 288,0 4 241,6 8-769,0 0-32,0 9-16,4 9 48,-1 6 544,1 5-192,-4 6-144,4 9-144,-4 0-32,0-3-16,7-3-16,-4-8-96,4-10-1521,0-8-1856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1 7619,'-71'38'2017,"13"-3"-1152,12-6-193,20-6-416,13-5 609,23-4-385,16-5-336,19-9 48,17-6-192,19-8-1088,6-7-1746,11 1-1840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72 135 4034,'-16'-44'3105,"-4"6"-1696,8 9-689,-1 12-720,3 11-224,13 12 112,7 11-2049,9 9-1473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47 6227,'1'-1'67,"0"0"0,-1 0 0,1 0 0,-1 0 0,1 0 1,-1 0-1,1 0 0,-1 0 0,0 0 0,1 0 0,-1 0 0,0 0 0,0-1 1,0 1-1,0 0 0,0 0 0,0 0 0,0 0 0,0 0 0,0-1 0,0 1 1,-1 0-1,1 0 0,0 0 0,-1 0 0,1 0 0,-1 0 0,0 0 0,1 0 0,-1 0 1,0 0-1,1 0 0,-1 1 0,0-1 0,0 0 0,0 0 0,1 1 0,-1-1 1,0 0-1,0 1 0,0-1 0,0 1 0,-2-1 0,0 0 40,0 0 1,-1 0-1,1 1 0,0-1 0,0 1 1,0 0-1,-1 0 0,1 0 0,0 0 1,0 0-1,-1 1 0,1 0 0,0-1 1,-6 3-1,-7 5-111,0 0 0,0 1 0,1 1 0,-26 21 1,37-28 3,0 1 0,-1 0 0,1 0 0,1 0 0,-1 1 0,1-1 0,-1 1 0,1 0 0,0 0 0,1 0 0,0 1 0,-1-1 0,2 0 0,-1 1 0,0-1 0,1 1 0,0 0 0,1 0 0,-1 6 0,1-10 7,0-1-1,0 0 0,1 1 1,-1-1-1,0 1 1,1-1-1,-1 1 0,1-1 1,-1 0-1,1 1 1,0-1-1,-1 0 0,1 0 1,0 1-1,0-1 0,0 0 1,0 0-1,0 0 1,0 0-1,0 0 0,1 0 1,1 1-1,0-1 4,-1 0 1,1 0-1,0-1 0,-1 1 1,1 0-1,0-1 0,0 0 0,0 0 1,0 0-1,-1 0 0,4-1 1,6-1 13,0 0 0,-1-2 1,1 1-1,15-8 0,-6 1 34,-2 0 0,1-1 0,-1 0 0,-1-2 0,0 0 0,31-32 0,-48 45-64,-1 0-1,0 0 1,0-1 0,1 1 0,-1 0-1,0-1 1,1 1 0,-1 0-1,0 0 1,1 0 0,-1-1 0,0 1-1,1 0 1,-1 0 0,1 0 0,-1 0-1,0 0 1,1 0 0,-1 0-1,1 0 1,-1 0 0,0 0 0,1 0-1,-1 0 1,1 0 0,-1 0 0,0 0-1,1 0 1,-1 0 0,0 0-1,1 1 1,-1-1 0,13 13-38,9 29 118,-15-28-118,-3-7-12,1 1 0,0-1 1,0 0-1,1 0 0,-1-1 1,2 1-1,-1-1 1,11 8-1,-13-12 40,0 0 1,-1 0-1,1 0 0,0-1 1,0 1-1,0-1 0,0 0 1,1 0-1,-1-1 0,0 1 1,0-1-1,0 0 0,1 0 1,-1 0-1,0 0 0,0-1 1,1 0-1,-1 0 0,6-2 1,1-1 24,0-1-1,0 0 1,-1 0 0,0-1-1,0 0 1,-1-1 0,0 0-1,0 0 1,0-1 0,7-10-1,6-8 15,-2-2 0,19-32 0,-36 55-24,-3 4-7,0 1 0,0-1-1,0 1 1,1-1 0,-1 1 0,0-1 0,0 1 0,1 0 0,-1-1 0,0 1 0,1-1 0,-1 1 0,1 0 0,-1-1 0,1 1 0,-1 0 0,0-1 0,1 1 0,-1 0 0,1 0 0,-1 0 0,1-1 0,-1 1 0,1 0 0,-1 0 0,1 0 0,0 0 0,-1 0 0,1 0 0,-1 0 0,1 0 0,0 1 3,0-1 0,0 1 0,0 0 0,0 0 1,-1-1-1,1 1 0,0 0 0,0 0 0,-1 0 0,1 0 1,-1 0-1,1 0 0,-1 0 0,1 2 0,13 51 66,-10-38-83,30 111 48,-34-120 83,-3-7-30,-3-13-80,7 4 7,0 0 0,1 0 0,0 0 0,0 0 0,1 0 0,0 0 0,1 1 0,-1 0 0,2-1 0,-1 1 0,1 1 0,0-1 0,1 1 0,12-13 0,-13 15-1,0 0 0,0 0 0,1 0 0,0 0 0,0 1 0,0 0 0,1 0 1,-1 0-1,1 1 0,0 0 0,0 1 0,0-1 0,0 1 0,1 1 0,-1-1 1,0 1-1,1 1 0,11-1 0,-15 2-19,-1-1-1,1 0 1,-1 1-1,0 0 1,1 0-1,-1 0 1,0 0 0,0 0-1,0 1 1,0-1-1,0 1 1,0 0-1,0 0 1,-1 0 0,1 0-1,-1 0 1,1 1-1,-1-1 1,0 1 0,0-1-1,0 1 1,0 0-1,0 0 1,-1 0-1,1 0 1,-1 0 0,0 0-1,1 5 1,-1-2-63,0 1 0,-1 0 0,1 0 1,-2 0-1,1 0 0,-1 0 0,0 0 0,0-1 1,-1 1-1,0 0 0,0-1 0,-5 11 0,4-12-449,-5 14-1526,7-19 2010,1 0-1,0 1 1,0-1-1,0 0 1,0 0-1,0 0 1,0 0-1,-1 1 1,1-1-1,0 0 1,0 0-1,0 0 1,0 1-1,0-1 0,0 0 1,0 0-1,0 0 1,0 1-1,0-1 1,0 0-1,0 0 1,0 0-1,0 1 1,0-1-1,0 0 1,0 0-1,0 0 1,0 1-1,0-1 1,1 0-1,-1 0 1,0 0-1,0 1 1,0-1-1,0 0 1,0 0-1,0 0 1,1 0-1,-1 0 1,0 1-1,0-1 1,0 0-1,0 0 1,1 0-1,-1 0 1,0 0-1,0 0 1,0 0-1,1 0 1,-1 0-1,0 0 1,0 0-1,0 0 1,1 0-1,-1 0 1,0 0-1,0 0 1,0 0-1,1 0 1,-1 0-1,0 0 1,0 0-1,0 0 1,1 0-1,11-5-1539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46 3970,'8'-7'386,"-4"5"-20,-1-1 1,0 0-1,1 1 0,-2-1 0,1-1 0,0 1 0,0 0 0,-1 0 0,3-7 0,-5 10-335,0 0 0,-1 0 0,1 0 1,0-1-1,-1 1 0,1 0 0,-1 0 0,1 0 0,0 0 1,-1 0-1,1 0 0,-1 0 0,1 0 0,0 0 0,-1 0 1,1 0-1,-1 0 0,1 0 0,0 0 0,-1 0 0,1 0 1,-1 0-1,1 0 0,0 1 0,-1-1 0,1 0 0,0 0 1,-1 0-1,1 1 0,0-1 0,-1 0 0,1 0 0,0 1 1,-1-1-1,1 1 0,-18 9 154,7-1-79,0 0-1,1 1 1,1 1 0,-1 0-1,2 0 1,-1 0-1,2 1 1,-11 20-1,16-27-96,0 0-1,0 0 1,1 0-1,-1 0 1,1 0-1,0 0 0,1 0 1,-1 1-1,1-1 1,0 0-1,1 9 1,0-11 2,0 1 1,0-1-1,0 0 1,1 0 0,-1 1-1,1-1 1,0 0 0,-1 0-1,2 0 1,-1 0 0,0-1-1,0 1 1,1-1 0,0 1-1,-1-1 1,1 0 0,0 0-1,6 3 1,-2-2-1,-1 0 0,1-1 0,0 0-1,0 0 1,0-1 0,0 0 0,0 0 0,1 0 0,-1-1 0,0 0 0,0-1 0,0 1-1,1-2 1,9-2 0,2 0-47,-1-2-1,0-1 1,0 0 0,22-13-1,-18 8 22,0-1 0,-1-2 0,24-21-1,-39 32 17,0-2 0,-1 1 0,1-1 0,-1 0 0,-1 0 0,1 0 0,-1 0 0,0-1 0,-1 0 0,0 0 0,0 0 0,0 0 0,-1 0 0,0-1 0,2-9 0,-4 16 1,0-1-1,0 1 1,0-1 0,1 1 0,-1 0-1,0-1 1,-1 1 0,1-1 0,0 1 0,0-1-1,-1 1 1,1 0 0,-1-1 0,1 1-1,-1 0 1,1-1 0,-1 1 0,0 0-1,0 0 1,1 0 0,-1-1 0,-1 0 0,0 2 1,1-1 0,0 1 1,0 0-1,0-1 0,-1 1 1,1 0-1,0 0 0,0 0 1,-1 0-1,1 0 1,0 0-1,0 0 0,-1 0 1,1 0-1,0 1 0,0-1 1,-1 0-1,1 1 1,-2 0-1,-3 2 13,0 1 0,0 0-1,0 0 1,0 0 0,0 0 0,1 1 0,-8 8 0,8-7 2,0 1 0,0 0 1,1 1-1,-1-1 1,1 1-1,1-1 0,0 1 1,-4 15-1,6-19-98,0-1 0,1 1-1,0-1 1,-1 1 0,1-1 0,0 1-1,1-1 1,-1 1 0,1-1-1,0 1 1,-1-1 0,1 1 0,1-1-1,-1 0 1,1 1 0,-1-1 0,1 0-1,0 0 1,0 0 0,0-1 0,0 1-1,1 0 1,4 4 0,29 17-4589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1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 10037,'-29'0'16,"6"-3"-16,7 0-2578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2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7459,'-49'1'933,"24"-2"130,22 2-1032,0 0 0,0 1-1,0-1 1,0 1 0,0 0 0,1 0-1,-5 3 1,-4 3 43,-8 5 54,0 0 0,1 1 1,0 1-1,2 1 0,-1 0 0,2 2 0,1-1 0,0 2 1,1 0-1,1 0 0,-17 37 0,22-41-123,2 0-1,0 1 1,1-1-1,0 1 1,1 0-1,1-1 1,0 29-1,2-31-5,1-1-1,1 0 1,0 0-1,0 0 1,1-1-1,1 1 0,0-1 1,1 1-1,0-1 1,0 0-1,8 10 1,-5-11-85,0 0 0,2 0 1,-1-1-1,1 0 1,0 0-1,1-1 1,0-1-1,0 1 1,0-2-1,1 0 1,0 0-1,1-1 1,-1-1-1,1 0 0,0 0 1,0-2-1,13 2 1,-14-2 3,-1 0 1,0-2-1,0 1 0,0-1 1,0-1-1,1 0 0,-1-1 0,0 0 1,0 0-1,-1-1 0,1-1 1,0 0-1,-1 0 0,0-1 1,0 0-1,0-1 0,-1 0 1,0-1-1,0 0 0,12-12 1,-16 13 185,-1-1 1,0 1 0,0-1 0,0 1 0,-1-1-1,0 0 1,-1 0 0,1-1 0,-1 1 0,-1 0-1,1-1 1,-1 1 0,-1-1 0,1 0 0,-1 1-1,-1-1 1,1 1 0,-1-1 0,-1 1 0,1-1-1,-1 1 1,0-1 0,-1 1 0,-5-11 0,24 119-127,-14-93 28,0-1 0,1 1 0,-1-1 0,2 1 0,-1-1 0,1 0-1,0 0 1,0 0 0,1-1 0,0 0 0,0 1 0,0-2 0,1 1 0,6 5-1,-7-8 10,-1 0 0,0-1 0,1 1 0,-1-1 0,1 0 0,0 0 0,-1-1 0,1 1-1,0-1 1,0 0 0,0 0 0,0-1 0,0 0 0,0 0 0,0 0 0,0 0 0,0-1-1,0 0 1,0 0 0,0 0 0,0 0 0,0-1 0,6-3 0,-5 2 1,1 0 0,-1 0 0,1-1 0,-1 0 0,0 0 0,-1-1 0,1 0 0,-1 0 0,0 0 0,0-1 0,0 1 0,3-7 0,-6 8-15,0 1 1,-1-1 0,1 0-1,-1 1 1,0-1-1,0 0 1,0 0 0,-1 1-1,1-1 1,-1 0-1,0 0 1,0 0 0,0 0-1,0 0 1,-1 0-1,0 1 1,0-1 0,0 0-1,0 0 1,0 1-1,-1-1 1,0 1 0,1-1-1,-4-3 1,2 3-14,0-1 1,-1 1-1,0 0 1,0 0-1,0 0 1,0 0-1,0 1 1,-1 0-1,0 0 0,0 0 1,0 0-1,0 1 1,0 0-1,0 0 1,0 0-1,-1 1 1,1-1-1,-1 1 1,1 1-1,-7-1 1,6 1-337,0 0 1,0 0 0,0 0-1,0 1 1,1 0 0,-1 1-1,0-1 1,0 1 0,1 0-1,-1 0 1,-8 6 0,-10 9-3906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8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76 8148,'23'-14'1147,"-19"11"-761,-15 13-369,3-2-20,0 1 1,0-1-1,1 1 1,0 1-1,1 0 1,0 0 0,-5 12-1,7-15 0,1 1 0,0-1-1,1 1 1,0 0 0,0 0 0,1 0-1,0-1 1,0 1 0,1 0 0,0 0-1,1 11 1,-1-17 6,0 0 0,1 0 0,-1 1 0,1-1-1,0 0 1,-1 0 0,1 0 0,0 0 0,0 0 0,0 0 0,1 0 0,-1 0-1,0 0 1,1 0 0,-1 0 0,1-1 0,0 1 0,-1-1 0,1 1 0,0-1-1,0 0 1,0 0 0,0 0 0,0 0 0,0 0 0,0 0 0,0 0 0,1-1-1,-1 1 1,0-1 0,0 1 0,1-1 0,-1 0 0,0 0 0,1 0 0,-1 0-1,0-1 1,0 1 0,1-1 0,2 0 0,5-2-5,0 0 0,-1 0 1,1-1-1,-1 0 0,0-1 1,0 0-1,15-11 0,-11 5-16,0 0-1,0-1 1,-2 0-1,16-21 1,-22 27 22,0-1 1,-1 0 0,0-1 0,0 1 0,-1-1 0,0 1-1,-1-1 1,1 0 0,-1 0 0,-1 0 0,1-10-1,-1 15-22,-1-1 0,0 1 0,0 0 0,-1 0 0,1 0 0,0 0 0,-1 0 0,0 0 0,0 0 0,0 0 0,0 0 0,0 0 0,-1 0 0,1 0 0,-1 1 0,0-1 0,0 1 0,0-1 0,0 1 0,0 0 0,0-1 0,-1 1 0,1 0 0,-1 1 0,0-1 0,1 0 0,-1 1 0,0 0 0,0-1 0,0 1 0,0 0 0,0 0 0,-4 0 0,1 0-273,-1 0-1,1 0 1,-1 1-1,0 0 1,1 0 0,-1 1-1,1 0 1,-1 0-1,1 0 1,-1 1-1,1 0 1,0 0 0,-1 1-1,-9 5 1,-8 12-1569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59 6995,'-5'-6'86,"0"1"-1,0 0 1,-1 0-1,0 1 1,1 0-1,-1 0 1,-1 0-1,1 0 1,-1 1 0,1 0-1,-1 1 1,0 0-1,0 0 1,0 0-1,0 1 1,0-1-1,0 2 1,0-1-1,-1 1 1,1 0-1,-13 3 1,14-3-67,0 2 1,-1-1-1,1 1 0,0 0 1,1 0-1,-1 0 0,0 1 1,1 0-1,-1 0 1,1 0-1,0 1 0,0 0 1,0 0-1,0 0 0,1 1 1,0-1-1,0 1 0,0 0 1,0 0-1,1 1 0,0-1 1,0 1-1,0-1 1,1 1-1,-3 10 0,0 17 14,1 0-1,2 0 1,1 1-1,2-1 1,6 44-1,-1-5-24,3 68-2988,-8-107-245</inkml:trace>
  <inkml:trace contextRef="#ctx0" brushRef="#br0" timeOffset="1">39 400 6547,'-16'-18'1745,"6"1"-849,0 8-528,7 3-320,10 6-32,12 3 16,10-3-32,13 3-80,10-3-1488,6 3-1106,7-6-911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9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85 7219,'9'-26'1217,"-12"3"-1,-3 5-463,-4 6-209,3 7-544,7 7-48,-3 13 48,3 8 0,0 12 32,0 12-32,-3 11 0,0 9-16,-7 6-1393,4 6-3969,-1-3 4145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09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11 153 8628,'-10'-6'712,"19"2"-464,37 0-341,-26 2 170,71-10-36,-1-5 0,143-46 0,-165 41 175,-76 28-207,1 1 0,0 0-1,1 0 1,-1 1-1,1 0 1,1 0 0,-1 0-1,1 1 1,-6 16 0,7-17-13,2-1-1,-1 1 1,1 0 0,0 0 0,0 0 0,1 0-1,0 1 1,1-1 0,0 0 0,0 0 0,1 0-1,1 11 1,-1-17-4,-1 1-1,1 0 1,0-1 0,0 1-1,0-1 1,0 1-1,0-1 1,0 1-1,1-1 1,-1 1 0,1-1-1,0 0 1,0 0-1,0 0 1,0 0 0,0 0-1,0-1 1,0 1-1,0 0 1,1-1-1,-1 0 1,1 1 0,-1-1-1,1 0 1,-1-1-1,1 1 1,0 0-1,-1-1 1,1 1 0,0-1-1,0 0 1,-1 0-1,1 0 1,0 0 0,0 0-1,-1-1 1,6 0-1,1-2-76,0 0 1,0 0-1,-1-1 0,1 0 0,-1 0 0,1-1 0,-1 0 0,-1 0 1,15-13-1,-12 7 2,0 0 0,0 0 1,-2 0-1,1-1 0,-1-1 0,8-17 1,-22 66 84,2-19 4,1 2-1,-1 26 1,4-40-5,0 0 0,1-1 1,-1 1-1,1-1 0,0 1 1,0-1-1,0 0 0,0 1 0,1-1 1,0 0-1,0 0 0,0 0 1,0 0-1,1 0 0,3 4 1,-3-6-3,-1 0 1,1 0 0,0-1-1,0 1 1,0-1 0,0 1-1,0-1 1,0 0 0,0 0-1,0 0 1,0-1 0,0 1-1,0-1 1,1 0 0,-1 0-1,0 0 1,0 0 0,1 0-1,-1-1 1,0 0 0,0 1-1,0-1 1,0 0 0,4-2-1,5-2-66,0 0 0,0 0 0,-1-1 0,20-14 0,-22 13 65,0-1 0,-1 0 0,1 0 0,-2-1 1,1 0-1,-1 0 0,-1-1 0,1 0 0,-2 0 0,1 0 1,-1-1-1,3-12 0,-6 18 27,-1 0 1,1-1-1,-1 1 1,0 0-1,-1-1 0,1 1 1,-1-1-1,0 1 0,-1-1 1,1 1-1,-1-1 1,0 1-1,-1 0 0,1 0 1,-1-1-1,0 1 0,0 0 1,0 0-1,-1 0 1,0 1-1,0-1 0,0 1 1,-1 0-1,1-1 0,-1 1 1,0 1-1,0-1 1,-5-3-1,8 6-104,0 0-1,-1 0 1,1 0 0,0 0-1,0 1 1,-1-1-1,1 0 1,-1 1 0,1-1-1,0 0 1,-1 1 0,1 0-1,-1-1 1,0 1 0,1 0-1,-1 0 1,1 0 0,-1 0-1,1 0 1,-1 0-1,1 0 1,-1 1 0,1-1-1,-1 0 1,1 1 0,-1-1-1,1 1 1,-1 0 0,1-1-1,0 1 1,-1 0 0,1 0-1,0 0 1,0 0-1,0 0 1,0 0 0,-1 0-1,2 1 1,-1-1 0,0 0-1,0 0 1,0 1 0,0-1-1,1 1 1,-1-1 0,0 3-1,0 19-1192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0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32 104 6355,'1'-2'142,"-1"0"0,1 0-1,-1-1 1,0 1 0,1 0 0,-1 0 0,0 0-1,-1 0 1,1-1 0,0 1 0,-1 0 0,1 0 0,-1 0-1,1 0 1,-1 0 0,0 0 0,0 0 0,-2-3-1,2 6-123,0 0 0,0 0 0,0 1 0,0-1 0,1 0 0,-1 0-1,0 1 1,1-1 0,-1 0 0,1 1 0,-1-1 0,1 1-1,0-1 1,-1 1 0,1 2 0,-1 4-5,-4 15-1,1 1-1,1 0 1,1 0 0,1 0 0,1 0 0,4 26 0,-3-48-9,-1 1 0,0-1 0,1 1 0,0-1 0,-1 1 0,1-1 0,0 0 1,0 1-1,1-1 0,-1 0 0,0 0 0,1 0 0,-1 0 0,1 0 0,0 0 0,0 0 0,0 0 0,-1-1 0,2 1 0,-1-1 0,4 3 1,-3-3 1,1 0 0,-1-1 0,0 1 0,0-1 0,1 0 0,-1 0 0,0 0 0,0-1 1,1 1-1,-1-1 0,0 1 0,0-1 0,0 0 0,6-3 0,5-3 7,0 0 0,0-2 0,-1 1 0,-1-2 0,24-21 0,-25 20-10,0-1 0,-1 0-1,0-1 1,-1 0 0,-1 0-1,0-1 1,7-17 0,-13 26-6,0 0 1,-1 0 0,0 1-1,1-1 1,-2 0-1,1-1 1,-1 1-1,1 0 1,-1 0-1,-1 0 1,-1-8 0,1 9-7,0 1 1,0 0 0,-1-1-1,1 1 1,-1 0 0,0-1 0,0 1-1,0 0 1,0 1 0,-1-1-1,1 0 1,-1 1 0,0-1-1,0 1 1,0 0 0,0 0 0,-6-4-1,1 3-146,1 1 0,-1-1-1,0 1 1,1 1-1,-1-1 1,0 2-1,0-1 1,0 1 0,0 0-1,0 0 1,0 1-1,0 0 1,0 0 0,1 1-1,-10 3 1,-35 12-3032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6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42 287 10229,'-41'63'32,"84"-98"16,66-68 1,-91 83 176,0-2-1,-2 0 1,0-1 0,-1 0 0,16-36 0,-20 27 498,-16 64-653,2-1 1,1 0-1,2 1 1,1-1-1,2 0 1,0 0 0,2 0-1,13 41 1,-16-63-199,1-1 0,0 1 0,1-1 0,-1 1 0,2-1 0,-1 0 1,9 10-1,-11-16 73,-1 0-1,1-1 1,0 1 0,-1 0 0,1-1 0,0 0-1,0 1 1,0-1 0,0 0 0,1 0-1,-1 0 1,0 0 0,0 0 0,1-1 0,-1 1-1,0-1 1,1 0 0,-1 1 0,0-1 0,1 0-1,-1 0 1,1 0 0,-1-1 0,0 1 0,1-1-1,-1 1 1,0-1 0,0 0 0,1 0-1,-1 0 1,0 0 0,0 0 0,4-3 0,3-2-7,0-2-1,-1 1 1,0-1 0,0 0 0,0-1 0,-1 0 0,0 0 0,-1 0 0,9-18-1,0-5 290,22-61 0,-31 77-83,9-29 1198,17-79 0,-29 115-797,-5 31-68,-6 39 45,-3-9-222,-4 22 77,-12 142 0,27-206-373,0 1 0,1-1 0,0 1 0,0-1 0,1 1 0,1-1-1,4 12 1,-6-19-6,0 1-1,1 0 0,0-1 1,0 0-1,0 1 1,0-1-1,1 0 0,-1 0 1,1 0-1,0 0 0,0-1 1,0 1-1,0-1 0,0 1 1,0-1-1,1 0 1,-1-1-1,1 1 0,-1 0 1,1-1-1,6 2 0,1-2-324,1-1-1,-1 1 0,0-2 0,0 0 0,1 0 0,-1-1 0,0 0 1,11-4-1,53-15-5059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0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18 2785,'6'-6'1169,"1"-2"1520,-11 5-1584,1 3-497,-3 3-432,-4 5 240,-3 7-16,3 5-160,-3 6-96,4 9 65,2 3-161,4-3-48,6 0 0,4-8 112,6-10-112,9-8 0,11-12-1969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8 100 6883,'-1'-1'14,"1"0"-1,-1 0 1,0 0-1,1 0 0,-1 0 1,0 0-1,1 0 1,-1 0-1,1 0 1,0 0-1,-1 0 1,1 0-1,0 0 1,0 0-1,-1 0 1,1-1-1,0 1 0,0 0 1,0 0-1,1 0 1,-1-2-1,3 5 0,1-1 0,-1 1-1,0 0 1,0 1 0,0-1-1,-1 0 1,1 1 0,0 0-1,-1 0 1,0-1 0,3 6-1,49 61-9,-47-58 6,0 0-1,-1-1 1,0 2-1,-1-1 1,-1 1 0,0 0-1,0 0 1,2 16-1,8 22-5,-10-39 4,-1-3 71,0 0 1,0 0 0,1 0 0,8 13-1,-11-21-53,-1 1 0,1-1 0,-1 1 0,1-1 0,0 0 0,-1 1 0,1-1 0,0 0 0,0 0 0,-1 0 0,1 1 0,0-1 0,0 0 0,-1 0 0,1 0 0,0 0 0,-1 0 0,1 0 0,0 0 0,0-1 0,-1 1 0,1 0 0,0 0 0,0 0 0,-1-1 0,1 1 0,0 0 0,-1-1 0,1 1 0,-1-1 0,1 1 0,0-1 0,-1 1 0,1-1 0,-1 1 0,1-1 0,-1 1 0,0-1 0,1 0 0,19-26 103,-20 27-125,14-28 70,0 0 0,-2-1 0,-2 0-1,8-32 1,-10 30-561,2 1-1,1 0 1,23-45-1,-19 52-1370,0 10 429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1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282 134 5010,'1'-5'215,"-1"0"0,0 0 0,0 0 0,0-1 0,-1 1 0,0 0 0,0 0 0,0 0 0,-1 0-1,1 0 1,-1 0 0,0 1 0,-1-1 0,1 1 0,-1-1 0,0 1 0,0 0 0,0 0 0,0 0 0,-1 0 0,0 0-1,-7-5 1,7 7-201,1-1-1,-1 1 1,0 0-1,-1-1 1,1 2-1,0-1 1,-1 0-1,1 1 1,-1 0-1,1 0 0,-1 0 1,1 1-1,-1 0 1,0 0-1,1 0 1,-1 0-1,0 0 1,1 1-1,-1 0 1,1 0-1,-1 0 1,1 1-1,0 0 0,-1 0 1,-4 3-1,-1 1-11,1 1-1,0 0 0,1 0 0,0 1 1,0 0-1,1 1 0,0 0 0,0 0 0,1 0 1,0 1-1,-7 16 0,11-21-1,-1 0 1,1 1-1,0-1 0,1 1 0,-1 0 1,1-1-1,0 1 0,0 0 1,1 0-1,0 0 0,0 0 0,0-1 1,1 1-1,0 0 0,0 0 1,0 0-1,1-1 0,0 1 0,0-1 1,0 1-1,1-1 0,-1 0 0,7 8 1,-7-11 4,0 1 0,1-1-1,0 0 1,0 0 0,-1 0 0,1 0 0,0 0 0,0-1 0,1 1 0,-1-1 0,0 0-1,0 0 1,1 0 0,-1 0 0,1-1 0,-1 1 0,0-1 0,1 0 0,-1 0 0,1 0-1,-1-1 1,1 1 0,-1-1 0,0 1 0,1-1 0,-1 0 0,0-1 0,0 1 0,6-3-1,1-2 19,1 1-1,-1-1 0,0-1 1,-1 0-1,0 0 1,0-1-1,12-13 0,-13 10 29,0 0 1,-1-1-1,0 0 0,7-16 0,15-28 269,-23 54-576,0 11 197,4 21 163,-6-20-125,3 11-126,2-1 0,12 21 0,-16-33-281,-1 0-1,2-1 1,-1 0-1,1 0 1,0-1-1,1 0 0,-1 0 1,10 7-1,18 5-1961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2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89 5042,'-4'-9'470,"0"0"1,-1 0-1,0 0 0,0 0 0,-1 1 0,0 0 0,-1 1 0,-11-12 1,48 71-458,-23-41 2,-1 0 0,0 1-1,-1-1 1,0 1 0,-1 0 0,5 22 0,-8-30-9,-1-1 0,1 1 0,-1-1 1,0 1-1,0-1 0,0 1 0,-1 0 0,1-1 1,-1 1-1,0-1 0,0 0 0,-2 6 0,2-7 2,-1 0 0,1 0-1,-1 0 1,1 0 0,-1-1-1,0 1 1,1-1-1,-1 1 1,0-1 0,0 0-1,0 1 1,0-1 0,0 0-1,0 0 1,0-1-1,-1 1 1,1 0 0,0-1-1,0 1 1,-1-1-1,-3 0 1,5 0-6,0 1-1,0-1 1,0 0 0,0 0-1,0 0 1,0 0 0,0 0 0,0 0-1,0 0 1,0-1 0,0 1-1,0 0 1,0-1 0,0 1-1,0 0 1,0-1 0,0 1-1,0-1 1,0 0 0,1 1-1,-1-1 1,0 0 0,0 1-1,1-1 1,-1 0 0,-1-1-1,2 0 1,-1 0 0,0 0 0,1 1-1,-1-1 1,1 0 0,0 0 0,0 0-1,0 0 1,0 0 0,0 0 0,0 0-1,1-4 1,1-3 4,1 0 1,-1 1-1,2-1 1,-1 1-1,6-9 1,-2 6-12,0 0 0,2 0 0,-1 1 1,1 0-1,1 0 0,0 1 0,0 1 0,0 0 1,14-8-1,-17 11-18,0 1 0,-1 1 0,1 0 0,0 0 0,1 0 0,-1 1 0,0 0 0,1 0 0,0 1 0,-1-1 0,1 2 0,0-1 0,-1 1 0,1 1 0,0-1 0,-1 1 0,11 3 0,-15-3-122,1 0-1,-1 1 1,0-1 0,0 1-1,1 0 1,-1-1-1,3 4 1,15 19-2421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2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3458,'13'-26'848,"0"3"-480,-4-1 80,1 7 1105,-3 5-1409,-4 6 0,0 9-144,-6 12 833,0 5-433,-1 12-256,1 3-48,0 6-96,3-3-48,3-9-897,4-6-607,6-8-929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2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39 9124,'-19'-24'336,"-1"13"-304,1 8-32,6 9-64,6 14-112,11 12-2529,5 3-785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3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79 6659,'1'-5'241,"-1"1"0,1 0 0,-1 0 0,0 0 0,0 0 0,-1 0 0,1-1 0,-1 1 1,1 0-1,-2 0 0,1 0 0,0 0 0,-1 0 0,1 1 0,-1-1 0,-3-4 0,4 7-235,1 1 1,-1-1-1,0 1 1,0-1-1,0 1 0,0-1 1,0 1-1,0-1 1,0 1-1,0 0 0,0 0 1,0-1-1,0 1 1,0 0-1,0 0 0,0 0 1,0 0-1,0 0 1,-1 1-1,1-1 0,0 0 1,0 0-1,0 1 1,0-1-1,0 0 0,0 1 1,0-1-1,1 1 1,-1-1-1,0 1 0,0 0 1,0-1-1,0 1 1,0 1-1,-32 25-70,20-14 35,1 0-1,-21 28 1,30-37 21,0 0 0,1 0 0,-1 0 0,1 0 0,0 1 0,0-1 0,1 1 0,0-1 0,-1 1 0,1 0 0,1-1 0,-1 1 0,1 0 0,0 0 0,0-1 0,1 8 0,-1-12 8,0 1 0,0 0 0,1 0-1,-1-1 1,0 1 0,0 0 0,1-1 0,-1 1 0,1 0 0,-1-1 0,1 1 0,-1 0-1,1-1 1,-1 1 0,1-1 0,-1 1 0,1-1 0,0 1 0,-1-1 0,1 1 0,0-1-1,-1 0 1,1 1 0,0-1 0,0 0 0,1 1 0,24-5-8,-16 1-20,-1-1 0,0 0 0,12-8 0,0-3-22,32-30 1,15-10-89,-64 56-16,-3 9 120,-5 18 87,3-20-70,-1 4 14,1 1 0,1 0 0,0 0 1,3 24-1,-2-34-221,-1 1 1,1-1-1,0 1 1,0-1-1,0 0 1,1 1-1,-1-1 1,1 0-1,-1 0 1,1 0-1,0 0 1,1 0-1,-1 0 1,0 0-1,1-1 1,-1 1-1,1-1 1,0 0-1,0 0 1,0 0-1,0 0 1,5 2-1,23 3-2369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86 4226,'1'-19'400,"-1"7"462,0 0 1,-1 0-1,-2-14 1,1 22-721,0 10-99,0 13-10,2 56-32,-2 0 0,-19 107 0,20-169 35,6-19 34,2-5-29,0 1-33,0 1-1,0 0 1,1 1 0,1 0 0,-1 0-1,14-8 1,-17 12-8,1 1 1,-1 0-1,1 1 0,0 0 1,0 0-1,0 0 0,0 0 1,0 1-1,0 0 0,0 0 1,1 1-1,-1 0 0,10 1 1,-2 0-5,-1 1 1,1 1 0,-1 1-1,0 0 1,16 7 0,-26-10 1,1 0 0,-1 1 0,0-1 0,0 1 0,1 0 0,-1 0 1,0 0-1,0 0 0,-1 1 0,1-1 0,0 1 0,-1 0 0,0 0 0,0-1 1,1 2-1,-2-1 0,1 0 0,0 0 0,-1 0 0,1 1 0,-1-1 0,0 1 1,0-1-1,0 6 0,-1-8 13,0 1 0,-1-1 0,1 0 0,0 1 0,-1-1 0,0 0 0,1 1 0,-1-1 1,0 0-1,1 0 0,-1 0 0,0 1 0,0-1 0,0 0 0,0 0 0,0 0 0,0-1 0,0 1 0,-1 0 0,1 0 0,0-1 1,0 1-1,-1 0 0,0 0 0,-39 12 67,33-11-52,-22 6 5,9-1-47,0-2 1,-37 5-1,42-12-1051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3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33 7011,'-3'-28'2120,"0"24"-1716,0 18-340,2 18 94,3 1-1,0-1 0,3 0 1,8 35-1,7 61-106,-18-100-195,-2-15-732,1 0 0,0 0 0,6 22 1,-7-34 779,0-1 1,0 1 0,1-1-1,-1 1 1,0-1 0,0 1-1,1-1 1,-1 1 0,0-1-1,1 1 1,-1-1 0,0 1-1,1-1 1,-1 0 0,1 1-1,-1-1 1,0 0 0,1 1-1,-1-1 1,1 0 0,-1 1-1,1-1 1,-1 0 0,1 0-1,0 0 1,-1 1 0,1-1-1,-1 0 1,2 0 0,10-5-2010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14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0 244 3073,'9'-3'276,"1"0"0,-1 0 0,0 1-1,1 0 1,0 1 0,-1 0 0,1 1-1,0 0 1,-1 0 0,1 1 0,0 0-1,-1 1 1,13 3 0,-14-3-229,0-1 1,1 0 0,0 0-1,-1-1 1,1 0 0,-1 0-1,1-1 1,-1 0 0,1-1-1,-1 0 1,0 0 0,14-6-1,-16 5-76,1 1-1,-1-2 0,0 1 0,0 0 1,0-1-1,-1 0 0,1-1 1,-1 1-1,0-1 0,0 0 0,-1 0 1,0-1-1,1 1 0,-2-1 1,7-12-1,-9 14 24,0 0 0,-1 0 0,1 0-1,-1 0 1,0 0 0,0 1 0,-1-1 0,1 0 0,-1 0 0,0 0-1,0 0 1,0 0 0,-1 1 0,1-1 0,-1 1 0,0-1 0,0 1 0,0-1-1,0 1 1,-1 0 0,1 0 0,-1 0 0,0 0 0,-4-3 0,4 3 8,1 1-1,-1-1 1,1 1 0,-1 0 0,0 0 0,0 0 0,0 1 0,0-1 0,0 0-1,0 1 1,0 0 0,0 0 0,-1 0 0,1 0 0,-1 1 0,1-1 0,0 1 0,-1 0-1,1 0 1,-1 0 0,1 0 0,0 0 0,-1 1 0,1 0 0,-1 0 0,1 0-1,0 0 1,-4 2 0,3 1 10,-1 0 1,1 0-1,0 0 0,0 1 0,0 0 0,1 0 0,-1 0 1,1 0-1,0 0 0,1 1 0,-1-1 0,1 1 0,0 0 1,1 0-1,-1 0 0,1 0 0,1 0 0,-1 0 0,1 0 1,0 6-1,0 5-11,1-1 0,1 0 0,0 0 1,1 0-1,1 0 0,8 21 0,-10-31 9,0-1 0,0 0-1,1 0 1,0-1 0,-1 1-1,2 0 1,-1-1-1,0 0 1,1 0 0,0 0-1,0 0 1,0 0 0,0-1-1,1 0 1,5 3 0,-6-4-26,1 0 0,-1-1 0,1 1 0,-1-1 0,1-1 1,-1 1-1,1 0 0,0-1 0,-1 0 0,1 0 0,0-1 0,-1 1 1,1-1-1,-1 0 0,1 0 0,-1-1 0,1 1 0,5-4 1,2 0-17,0-1-1,-1-1 1,0 0 0,0-1 0,-1 0 0,0-1 0,0 0 0,-1 0 0,0-1 0,-1 0 0,8-12 0,-4 3 67,-1 0 0,-1-1-1,-1 0 1,0 0 0,9-38 0,-16 52-26,12-40 63,-13 43-82,0 1 0,0-1-1,0 1 1,1-1-1,-1 1 1,1 0-1,-1 0 1,1-1-1,0 1 1,0 0 0,-1 0-1,2 1 1,-1-1-1,2-1 1,-3 2 8,0 1 0,0 0 0,-1 0 0,1 0-1,0 0 1,0 0 0,-1 0 0,1 0 0,0 0 0,0 1 0,-1-1 0,1 0 0,0 0 0,0 1 0,-1-1 0,1 0 0,0 1 0,-1-1 0,1 1-1,0-1 1,-1 1 0,1-1 0,-1 1 0,1-1 0,-1 1 0,1-1 0,-1 1 0,1 0 0,-1-1 0,0 1 0,1 1 0,13 29 126,-10-22-91,3 4 41,0 0 1,0 0 0,2-1-1,-1-1 1,2 1 0,15 15 0,4-1 174,37 24 0,-35-27-67,-30-23-127,-1 0 0,1 1 1,-1-1-1,1 0 1,0 1-1,-1-1 0,1 1 1,-1-1-1,1 1 0,-1-1 1,0 1-1,1-1 1,-1 1-1,1-1 0,-1 1 1,0 0-1,1-1 0,-1 1 1,0-1-1,0 1 1,0 0-1,1-1 0,-1 1 1,0 0-1,0-1 0,0 1 1,0 1-1,-1-2-27,1 1 0,-1 0-1,0-1 1,1 1 0,-1 0 0,0-1 0,0 1-1,1-1 1,-1 1 0,0-1 0,0 0 0,0 1-1,0-1 1,1 0 0,-1 1 0,0-1 0,-2 0-1,-56 6-272,41-6 379,-71 6-1412,49-3-1584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8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6083,'3'3'4450,"-3"-6"-4290,0 0 48,3 3-144,7 0 16,3 0 288,6 0 96,7 0-319,3-3-113,7 3-32,0 0-65,6 0-1295,-6 0-833,-4 3-2305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3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35 7299,'-9'-14'1272,"-8"-7"95,14 35-1296,-11 47 155,-9 102 0,21-145-221,2 0 0,0-1 0,1 1 0,1 0-1,0 0 1,2 0 0,0-1 0,1 1 0,0-1-1,12 24 1,-13-35-134,-1 0-1,1 0 1,0 0-1,0-1 1,1 1-1,-1-1 1,1 0-1,0 0 1,1-1-1,-1 1 1,1-1-1,11 6 1,30 9-2859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4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35 6339,'-9'-14'1200,"-1"2"-975,3 6-225,4 3 0,6 12 208,4 6 256,6 8-192,6 3-160,7 6 32,7 1 16,2-4-80,1-3-48,0-3-32,-1-5-880,-2-7-2658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4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292 106 3794,'-3'-32'1857,"3"5"-193,-4 4-1344,1 9 513,0 5-721,0 15 96,-7 5 32,-6 10-80,-10 14 160,-7 3-128,-5 8-47,-1 1-65,-3 3-16,9-1-64,7-5-112,13-3-961,13-9-896,23-12-1697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4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390 271 7716,'41'8'808,"-125"10"-485,72-16-246,0 0 1,0-2-1,0 0 1,-1 0-1,1-1 1,0 0-1,0-1 1,0-1-1,-17-5 1,24 7-50,1-1-1,-1 0 1,1 0 0,0 0 0,-1-1 0,1 0-1,0 1 1,0-1 0,1-1 0,-1 1 0,1 0 0,-1-1-1,1 0 1,0 0 0,1 0 0,-1 0 0,1 0-1,-1-1 1,1 1 0,1-1 0,-1 1 0,1-1-1,-1 0 1,1 1 0,1-1 0,-1-7 0,0 0-43,2 0 0,-1 0 0,2 0 0,0 0-1,0 0 1,1 0 0,1 0 0,-1 1 0,2-1 0,0 1 0,0 0 0,1 1 0,13-18 0,-19 28 14,0-1 0,0 1 0,0 0 0,0 0-1,0 0 1,0 0 0,0-1 0,0 1 0,1 0 0,-1 0 0,0 0 0,0 0-1,0 0 1,0 0 0,0-1 0,0 1 0,1 0 0,-1 0 0,0 0 0,0 0 0,0 0-1,0 0 1,1 0 0,-1 0 0,0 0 0,0 0 0,0 0 0,1 0 0,-1 0 0,0 0-1,0 0 1,0 0 0,0 0 0,1 0 0,-1 0 0,0 0 0,0 0 0,0 0-1,1 0 1,-1 0 0,0 0 0,0 0 0,0 0 0,0 0 0,0 0 0,1 1 0,-1-1-1,0 0 1,0 0 0,0 0 0,0 0 0,0 0 0,0 1 0,1-1 0,-1 0 0,0 0-1,0 1 1,2 16 21,-6 21 12,-2-13-31,-1 0 0,-1-1 0,-2 0 0,0 0 0,-25 42 0,-81 102 668,162-191-224,-45 23-445,172-95-1603,-93 58-1372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55 7619,'-7'-21'596,"-1"-9"-103,8 30-493,1-1 0,-1 1 0,0 0 1,0 0-1,0-1 0,1 1 0,-1 0 0,0 0 0,1 0 0,-1-1 0,0 1 1,1 0-1,-1 0 0,0 0 0,0 0 0,1 0 0,-1 0 0,0 0 1,1 0-1,-1 0 0,1 0 0,-1 0 0,0 0 0,1 0 0,-1 0 0,0 0 1,1 0-1,-1 0 0,0 0 0,1 0 0,-1 0 0,0 0 0,0 1 1,1-1-1,-1 0 0,0 0 0,1 0 0,-1 1 0,0-1 0,0 0 0,0 0 1,1 1-1,-1-1 0,0 1 0,16 9 18,15 15 50,51 54 0,8 7-65,-88-84-44,0 0 0,0-1 1,0 1-1,0-1 0,0 0 1,0 1-1,1-1 0,-1 0 1,0 0-1,1 0 0,-1-1 1,0 1-1,1 0 0,-1-1 1,1 0-1,-1 1 0,1-1 1,3-1-1,-4 1 12,0-1-1,0 0 1,0 0 0,0 1-1,0-2 1,0 1 0,-1 0-1,1 0 1,0-1 0,0 1-1,-1 0 1,1-1 0,-1 0-1,0 1 1,1-1 0,1-3-1,3-8-12,-1 1 0,0-1 0,0 0 0,-1 0 0,2-16 0,-4 23 61,17-81 1512,-29 118-1126,-1 0 0,-1 0 0,-2-2 0,-23 39 0,6-19-332,-61 69 1,89-114-96,-7 7-447,0 1-1,1 0 1,1 0-1,-12 24 1,17-22-1873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5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19 9124,'0'-1'12,"1"0"-1,-1 0 0,0 0 1,0 0-1,1 0 1,-1 0-1,1 1 0,-1-1 1,1 0-1,-1 0 1,1 0-1,-1 1 0,1-1 1,0 0-1,-1 1 1,1-1-1,0 0 0,-1 1 1,1-1-1,0 1 1,0 0-1,0-1 0,0 1 1,0-1-1,-1 1 1,1 0-1,0 0 0,0-1 1,2 1-1,-1 1-11,1 0 0,-1 0 1,0 1-1,1-1 0,-1 0 0,0 1 0,0 0 1,0-1-1,3 3 0,6 6 27,4 2-17,10 7 65,0 2 0,-2 0 0,21 25 0,-38-40-31,-2 0 1,1 0-1,-1 0 1,0 0-1,0 1 1,-1 0-1,0-1 1,0 1-1,0 1 1,-1-1-1,0 0 1,-1 0-1,1 1 1,-1-1-1,-1 1 1,0-1-1,0 1 1,-1 11-1,-3-4 12,-1 0 1,-1-1-1,0 0 0,0 0 0,-1 0 0,-1-1 0,-1 0 1,0 0-1,0-1 0,-14 13 0,-13 12 10,-68 54 0,-101 65-557,118-92-3882,59-44 766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6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43 5811,'-1'0'82,"0"-1"1,0 1 0,0-1-1,0 1 1,0-1 0,0 0-1,0 1 1,0-1 0,0 0-1,0 0 1,0 1 0,0-1-1,1 0 1,-1 0 0,0 0-1,1 0 1,-1 0 0,0 0 0,1 0-1,-1-3 1,1 4-58,0-1 0,0 0 0,0 0 0,0 0 0,0 0 0,0 1 0,0-1 0,0 0 0,1 0 0,-1 1 0,0-1 0,1 0 0,-1 0 0,1 1 0,-1-1 0,1 0 0,-1 1 0,1-1 0,-1 1 0,1-1 0,-1 0 0,2 0 0,0 0-19,-1 0 0,0 1 1,1-1-1,-1 0 0,0 1 1,1-1-1,-1 1 0,1-1 1,-1 1-1,1 0 0,-1 0 1,1-1-1,-1 1 0,1 0 1,-1 1-1,1-1 0,0 0 1,-1 0-1,1 1 0,-1-1 1,0 0-1,1 1 0,-1 0 1,1-1-1,-1 1 0,0 0 1,1 0-1,-1-1 0,0 1 1,0 0-1,0 0 0,1 1 1,0 0-1,6 12 121,0 0 1,0 0-1,-1 1 0,-1 0 0,-1 0 0,7 28 1,-4-15-80,-3-8-15,2 5-38,20 46 0,-25-66 30,1 0 1,-1 0-1,1 0 1,0-1 0,0 1-1,0-1 1,1 0 0,-1 0-1,1 0 1,0 0-1,1-1 1,-1 1 0,0-1-1,1 0 1,7 3-1,-9-5 15,0 0 0,1-1 0,-1 1 0,1-1-1,-1 0 1,0 1 0,1-2 0,-1 1-1,1 0 1,-1-1 0,0 1 0,1-1 0,-1 0-1,0 0 1,0-1 0,0 1 0,0-1 0,0 1-1,0-1 1,0 0 0,0 0 0,-1 0-1,1 0 1,2-4 0,7-6 71,-1-1 0,-1 0 0,15-23 1,-21 29-127,95-174-1900,-94 174-767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10 7652,'-4'-6'1152,"-2"3"-832,0 3-288,-7 12 96,3 14 80,0 15-80,0 14-96,1 9 32,2 6 0,7 6-32,3 0-32,7-6-16,3-6 0,10-8-16,3-19-880,9-7-2850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7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3474,'0'-3'183,"1"0"0,0 0 0,0 0 0,0 0 0,0 0 0,0 0 0,1 0 0,-1 0 1,1 1-1,0-1 0,0 1 0,0-1 0,0 1 0,0 0 0,1-1 0,-1 1 0,0 0 1,1 1-1,0-1 0,-1 0 0,1 1 0,0 0 0,5-3 0,-3 3-198,0 0 0,0 0-1,0 1 1,0-1 0,-1 1-1,1 0 1,0 0 0,0 1-1,0-1 1,0 1 0,0 0-1,-1 1 1,1-1 0,8 5-1,-9-5 25,-1 1-1,1 0 1,-1 0 0,0 0-1,0 0 1,1 0 0,-1 1-1,-1-1 1,1 1-1,0 0 1,-1 0 0,1 0-1,-1 0 1,0 0 0,0 1-1,0-1 1,-1 1-1,1-1 1,1 7 0,-2-5 7,-1 1 1,1-1-1,-1 1 1,-1-1-1,1 1 1,-1-1-1,0 0 1,0 1-1,0-1 1,-1 0-1,0 0 1,-3 7-1,-4 5 17,0 0 0,-2-1 1,1-1-1,-2 0 0,0 0 0,-26 23 0,32-36-293,11-11 78,12-17 67,46-52-12,139-134 0,-170 181 772,-24 23-115,-22 22 99,2-2-556,2 0 0,0 0 0,1 1 0,0 0 0,0 0 0,2 1 0,0 0 0,-11 30 0,15-36-224,1 0 1,0 0-1,0 0 0,1 0 1,0 0-1,1 1 1,0-1-1,0 0 1,0 0-1,1 0 0,0 0 1,1 1-1,0-2 1,0 1-1,1 0 1,0 0-1,0-1 0,9 15 1,16 14-3454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12 7796,'-7'-6'1008,"1"1"-720,-4 5-272,4 2 80,2 16 0,1 5-64,0 12-16,3 9 16,0 3-32,3-4-64,0-5-864,4-6-481,6-8-992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6691,'-30'15'5282,"14"-6"-5282,6-6-704,14-6 704,9 3 160,19-6-64,7 0-32,10 0-64,2 3-64,4 3-1360,-6 3-2770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7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4034,'5'-38'3487,"-3"18"-2245,1 15-1020,10 27-180,-4-6-28,0-1 1,1 0 0,1-1 0,0 0 0,19 18-1,-28-30-5,1 1 0,0-1 0,1 1 0,-1-1 0,0 0 1,1-1-1,-1 1 0,1-1 0,0 1 0,-1-1 0,1 0 0,0 0 0,0-1 0,-1 1 0,1-1 0,0 0 0,0 0 0,0 0 0,0 0 0,0-1 0,0 1 0,-1-1 0,1 0 0,0 0 0,-1-1 0,1 1 0,0-1 0,-1 0 0,0 0 0,1 0 0,3-3 0,9-8 12,-1 0 0,-1-2 0,0 1 0,-1-2 0,0 0 0,12-21 0,-8 13 6,37-42-1,-53 66-28,-1-1-1,1 0 0,0 0 0,0 0 1,-1 1-1,1-1 0,0 0 0,0 1 1,0-1-1,0 1 0,0-1 1,0 1-1,0 0 0,0-1 0,0 1 1,0 0-1,1 0 0,-1-1 0,0 1 1,0 0-1,0 0 0,0 0 0,0 0 1,0 1-1,0-1 0,0 0 0,0 0 1,1 1-1,-1-1 0,0 1 0,0-1 1,0 1-1,0-1 0,-1 1 0,1-1 1,0 1-1,0 0 0,0-1 1,0 1-1,-1 0 0,1 0 0,0 0 1,-1 0-1,2 1 0,3 6 52,0 1 0,0-1 1,-1 1-1,4 11 0,-4-10-52,11 26 38,-1 0 0,-2 2-1,-2-1 1,6 41 0,-15-74 1,-1 0-1,1 0 1,-1 0 0,0 1-1,0-1 1,-1 0 0,1 0 0,-1 0-1,0 0 1,0 0 0,0 0-1,0 0 1,-1 0 0,0 0 0,0 0-1,0 0 1,0-1 0,0 1-1,-1-1 1,0 0 0,-3 4-1,-2-1 10,0 0 0,0-1 0,-1 0 0,1-1 0,-1 0 0,0 0 0,-1 0 0,-10 1 0,-6 4-310,-1-2 0,0-1 1,-1-1-1,-38 2 0,40-12-2362,14-10-2701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8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62 9460,'10'-19'271,"-10"16"-256,1 1-1,0 0 0,-1 0 1,1 0-1,0 0 0,0-1 1,1 1-1,-1 1 0,0-1 1,1 0-1,-1 0 0,1 0 1,-1 1-1,1-1 1,0 1-1,0-1 0,0 1 1,0 0-1,0-1 0,0 1 1,0 0-1,0 1 0,0-1 1,0 0-1,1 1 1,-1-1-1,0 1 0,1-1 1,3 1-1,3 1 1,0 0 1,0 0-1,0 1 0,-1 1 1,1-1-1,-1 1 0,1 1 1,-1-1-1,0 1 1,0 1-1,0 0 0,-1 0 1,8 7-1,-4-3 3,-1 0 0,0 1 1,-1 0-1,0 0 0,-1 1 0,0 0 0,0 1 1,5 13-1,-6-9 26,-1 0 0,0 1 0,-2 0 0,0 0 0,-1 0 0,0 0 0,-2 1 0,0-1 0,-1 1 0,-1-1 0,0 0 0,-1 1 0,-1-1 0,-1 0 0,0 0 0,-14 32 0,7-24 1,-1-1 0,-1 0 0,-1-1 0,-1 0 0,-1-1 0,-1-1 0,0-1 0,-2 0 0,-1-1 0,-27 20 0,9-12 32,-78 42-1,46-35-3332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88 10277,'-32'6'288,"9"-3"-288,10-3-16,10 0 16,16 3 64,19-6-16,20 0 112,16-6-112,13-5-48,13-4-32,-3 1-912,-7-1-1522,-16 1-767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2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6 6995,'-45'20'865,"19"-8"-673,16-9-96,23-3 240,16-3-160,17-6-112,12 3 0,10-2-64,0-1 0,-3 3-544,-10 6-2690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35 4674,'1'0'164,"-1"-1"0,1 1 1,0-1-1,-1 1 0,1-1 0,0 1 0,-1-1 0,1 1 0,-1-1 1,1 0-1,-1 0 0,0 1 0,1-1 0,-1 0 0,0 0 0,1 1 1,-1-1-1,0 0 0,0 0 0,1 0 0,-1 1 0,0-1 0,0 0 1,0 0-1,0 0 0,0 1 0,0-1 0,-1 0 0,1 0 0,0 0 0,-1-1 1,-1-8 2202,-49 22-1266,32-7-1105,-80 24-7,-170 26 0,267-55-13,0 0 1,1 1 0,-1-1-1,0 0 1,1 1 0,-1-1-1,0 0 1,1 1 0,-1 0-1,1-1 1,-1 1-1,-1 2 1,2-3 21,1 0 1,0 0-1,0 1 0,0-1 0,0 0 1,0 1-1,0-1 0,0 0 0,0 1 1,0-1-1,-1 0 0,1 1 0,0-1 1,1 0-1,-1 1 0,0-1 0,0 0 1,0 1-1,0-1 0,0 0 1,0 1-1,0-1 0,0 0 0,1 1 1,-1-1-1,0 0 0,0 0 0,0 1 1,1-1-1,-1 0 0,0 0 0,0 1 1,1-1-1,-1 0 0,1 1 0,40 23 109,-30-19-133,102 51 45,191 64 0,-287-114-24,26 9-39,-40-14 42,-1 0-1,1 0 0,-1 0 0,0 0 0,0 1 0,1-1 1,-1 1-1,0 0 0,0 0 0,-1 0 0,1 0 0,0 0 0,1 2 1,-3-3 2,0 0 0,1 0 0,-1 0 1,0 0-1,0 0 0,0 0 0,0 0 1,0 0-1,0 0 0,0 0 0,-1 0 1,1 0-1,0 0 0,0-1 0,-1 1 1,1 0-1,-1 0 0,1 0 0,-1 0 1,1 0-1,-1-1 0,1 1 0,-1 0 1,0 0-1,1-1 0,-1 1 1,0-1-1,0 1 0,1 0 0,-1-1 1,-1 1-1,-32 17 5,30-16-5,-70 27 21,-97 24 0,41-14-2,86-24-23,-84 29 6,110-36-42,1 0 0,0 1 0,0 1 0,-28 22 0,43-31 36,1 0 1,-1 1-1,1-1 1,-1 0-1,1 0 1,0 1 0,0-1-1,0 1 1,0-1-1,0 1 1,0 0-1,0-1 1,0 1-1,1 0 1,-1 0 0,1-1-1,-1 1 1,1 0-1,0 0 1,-1 0-1,1-1 1,0 1 0,0 0-1,1 0 1,-1 0-1,0 0 1,0-1-1,1 1 1,-1 0-1,1 0 1,0 0 0,0-1-1,-1 1 1,1-1-1,0 1 1,0 0-1,0-1 1,1 1 0,-1-1-1,2 2 1,3 3 9,0 0 0,1-1 0,0 0-1,0 0 1,0 0 0,0-1 0,12 5 0,8 2 13,0-3-1,0 0 0,1-1 1,-1-2-1,2-1 0,-1-1 1,0-1-1,29-3 0,38-5-203,96-20 0,-123 15-226,-67 11 255,-1 0 88,0 0 0,0 0-1,0 0 1,1 0 0,-1 0-1,0 0 1,0 0 0,0 0-1,1 0 1,-1 0 0,0 0-1,0 0 1,0 0 0,1 0-1,-1 0 1,0 0 0,0 0-1,0 0 1,1 0 0,-1 0-1,0 0 1,0 0 0,0 0-1,1 0 1,-1 0 0,0 0-1,0 1 1,0-1 0,1 1-410,-1-1 409,0 0 1,0 0 0,0 1-1,1-1 1,-1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2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40 5442,'-6'-33'3988,"6"32"-3938,0 1 0,0 0 0,0-1 0,0 1 0,0 0 0,-1 0 0,1-1 0,0 1 0,0 0 0,0 0 0,0-1 0,0 1 0,-1 0 0,1 0 0,0-1 0,0 1 0,-1 0 0,1 0 0,0 0 0,0 0 0,-1-1 0,1 1 0,0 0 0,0 0-1,-1 0 1,1 0 0,0 0 0,-1 0 0,1 0 0,0 0 0,0 0 0,-1 0 0,-8 15 418,-6 35-284,3 0 1,1 2-1,4-1 1,-3 54 0,7-66-169,2 0 0,6 65 0,-4-93-206,0 0 0,1 1 0,1-1 1,0 0-1,0 0 0,1 0 0,1-1 0,0 0 1,0 1-1,1-2 0,0 1 0,1-1 0,12 15 1,-14-20-188,-1 0 0,1-1 1,-1 1-1,1-1 1,0 0-1,8 3 1,36 8-3487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2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8004,'1'-5'116,"0"0"-1,0 1 1,0-1 0,1 0 0,-1 1 0,5-9 0,-5 12-96,0-1 1,1 1-1,-1 0 1,0-1-1,0 1 1,1 0-1,-1 0 1,1 0 0,-1 0-1,1 1 1,0-1-1,-1 0 1,1 0-1,0 1 1,-1-1-1,1 1 1,0 0-1,-1-1 1,1 1-1,0 0 1,0 0-1,2 0 1,9 1-1,0 0 0,0 0 0,0 1 0,-1 0 0,1 2 0,0-1 0,-1 1 0,0 1 0,0 0 0,21 14 0,-29-17-15,0 0-1,0 1 0,-1 0 1,1 0-1,-1 0 0,0 1 1,0-1-1,0 1 1,0-1-1,-1 1 0,1 0 1,-1 0-1,0 0 0,0 0 1,-1 1-1,1-1 1,-1 0-1,0 1 0,0-1 1,0 1-1,-1-1 0,0 1 1,0 0-1,0-1 1,0 1-1,-1-1 0,1 1 1,-1-1-1,0 1 1,-1-1-1,1 0 0,-1 1 1,0-1-1,-3 5 0,-2 4 19,-1 0 0,0-1-1,-1 0 1,0 0-1,-1-1 1,-13 12-1,15-15-84,0-1-1,-1-1 0,0 1 0,0-1 1,0-1-1,-1 0 0,0 0 0,0 0 1,-11 2-1,21-7 11,-1 0 1,1 1-1,0-1 1,-1 0 0,1 0-1,-1 0 1,1 0-1,0 1 1,-1-1-1,1 0 1,-1 0-1,1 0 1,-1 0-1,1 0 1,0 0 0,-1 0-1,1 0 1,-1 0-1,1 0 1,-1-1-1,1 1 1,0 0-1,-1 0 1,1 0-1,-1 0 1,1-1-1,0 1 1,-1 0 0,1 0-1,0-1 1,-1 1-1,1 0 1,0 0-1,0-1 1,-1 1-1,1 0 1,0-1-1,0 1 1,-1-1-1,1 1 1,0 0 0,0-1-1,0 1 1,0-1-1,0 1 1,-1 0-1,1-1 1,0 1-1,0-1 1,0 1-1,0-1 1,0 1-1,0 0 1,1-1 0,8-25-1887,8-7 540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2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16 108 2177,'12'-15'747,"37"-42"1049,-14 22 2309,-48 49-3923,2 1 0,0 0 0,0 0 1,1 1-1,1 1 0,1 0 0,1 0 0,0 0 0,1 1 0,1 0 0,0 0 0,-3 37 0,7-51-231,1 1 0,1 0 0,-1-1-1,1 1 1,-1 0 0,2-1 0,-1 1 0,0-1 0,1 1 0,0-1 0,0 1 0,0-1 0,0 0 0,1 0 0,-1 0 0,1-1 0,0 1-1,1-1 1,-1 1 0,0-1 0,1 0 0,0 0 0,0 0 0,0-1 0,0 0 0,0 1 0,0-1 0,1-1 0,-1 1 0,0-1 0,1 1-1,7 0 1,29 4-2048</inkml:trace>
  <inkml:trace contextRef="#ctx0" brushRef="#br0" timeOffset="1">499 166 8484,'-10'6'1024,"7"-6"-1024,-1 0 0,11 0 96,6 3-16,13 3-16,9-3 16,11-1-80,6 1-80,9 0-2897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3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7668,'1'-1'22,"-1"-1"1,0 1 0,0 0 0,1-1 0,-1 1 0,1 0 0,-1 0 0,1-1 0,0 1-1,-1 0 1,1 0 0,0 0 0,0 0 0,0 0 0,0 0 0,0 0 0,0 0 0,0 0 0,0 0-1,0 1 1,0-1 0,0 0 0,1 1 0,-1-1 0,0 1 0,0-1 0,1 1 0,-1 0 0,0 0-1,1-1 1,-1 1 0,1 0 0,-1 0 0,0 0 0,3 1 0,6-1 97,0 0 1,1 1-1,12 3 1,-23-4-118,9 1 49,0 1 0,-1 0 0,1 1 0,-1 0 0,1 0 0,-1 1-1,0 0 1,0 0 0,-1 1 0,11 8 0,-15-11-43,-1 1 0,1 0 0,-1 0 0,0 0 0,0 0 0,0 0 0,0 0 0,0 0 1,0 1-1,-1-1 0,0 1 0,0-1 0,0 1 0,0 0 0,0-1 0,-1 1 0,0 0 0,1-1 0,-1 1 0,-1 0 0,1-1 0,0 1 0,-1 0 1,0-1-1,0 1 0,0 0 0,-3 5 0,-1 3 5,-1 0 0,-1-1 0,0 0 0,0 0 0,-1 0 0,-1-1 0,-9 9 0,-70 59 42,75-69-67,12-9 3,1 0-1,0 0 1,0 0 0,0 0-1,0 1 1,0-1 0,0 0 0,0 0-1,0 0 1,0 0 0,-1 0-1,1 0 1,0 0 0,0 0 0,0 0-1,0 0 1,0 0 0,0 0-1,0 0 1,0-1 0,-1 1 0,1 0-1,0 0 1,0 0 0,0 0-1,0 0 1,0 0 0,0 0 0,0 0-1,0 0 1,0 0 0,0 0-1,0 0 1,0 0 0,-1 0 0,1 0-1,0-1 1,0 1 0,0 0-1,0 0 1,0 0 0,0 0 0,0 0-1,0 0 1,0 0 0,0 0-1,0 0 1,0-1 0,0 1 0,0 0-1,0 0 1,0 0 0,0 0-1,0 0 1,0 0 0,0 0 0,0-1-1,14-22-929,147-158-2885,15 11 7128,-157 155-1788,-30 30-770,-3 4-476,5-5-189,0 0 0,0 1 0,1-1 0,1 2 0,1-1 0,-7 24 1,12-35-72,0 1 0,0 0 1,1 0-1,-1 0 1,1 0-1,0 0 0,1 0 1,-1 0-1,1-1 1,0 1-1,2 8 0,-2-10-2,1 0-1,-1-1 1,1 1-1,0 0 1,0 0-1,0-1 0,0 1 1,1-1-1,-1 0 1,0 0-1,1 0 1,0 0-1,-1 0 1,1 0-1,0-1 0,0 1 1,0-1-1,0 0 1,4 1-1,3 0-144,0-1-1,0 0 1,0 0-1,0-1 1,0 0-1,0-1 1,-1 0-1,1-1 1,0 0-1,0 0 1,13-6-1,29-11-2523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3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18 2577,'-52'-3'2914,"10"-3"-1522,6 3 1,10 1-145,13-1-1088,10 3-32,6 3-128,7-3 129,10 0-97,9 5 48,6-2-32,11 0 0,6 3-32,-4 0 0,1 0-16,-4 0 0,1-1-401,-4-2-3985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29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1031 28 5587,'0'5'4095,"-1"-4"-3913,-1-1 0,1 1 0,-1-1-1,1 0 1,-1 0 0,1 0 0,-1 0-1,1 0 1,-1 0 0,1 0 0,-1 0-1,1 0 1,-3-1 0,-4-1-233,1 0 0,-1 0 0,0 1 0,0 0 1,0 1-1,0-1 0,0 2 0,-11 0 0,-1 0-262,-29 1-127,-220 2-334,213-6 900,0-3 0,-97-21 1,141 25-414,17 11 349,2-1 91,42 59-16,3-1 1,3-3 0,3-3-1,130 107 1,-159-145-128,36 30 0,-58-47-6,-1 1 1,0 0-1,0 0 1,0 0-1,-1 1 0,7 12 1,-11-18 7,0 0 1,-1-1 0,1 1-1,-1 0 1,0 0-1,1 0 1,-1 0-1,0 0 1,0 0 0,0 0-1,0 0 1,0-1-1,-1 1 1,1 0-1,0 0 1,-1 0 0,0 0-1,1 0 1,-1-1-1,0 1 1,0 0 0,0-1-1,0 1 1,0-1-1,0 1 1,-1-1-1,1 1 1,0-1 0,-1 0-1,1 1 1,-1-1-1,-3 2 1,-5 3-3,-1 0 0,0 0 0,0-1-1,-12 4 1,11-5-15,-201 70 2,112-42-38,-132 62-1,167-60-84,-77 51-1,130-72 63,13-12 65,0-1 0,0 0 0,0 1 0,0-1 0,0 0 0,0 0 0,0 1 0,0-1 0,0 0 0,1 0 0,-1 1 0,0-1 0,0 0-1,0 1 1,0-1 0,1 0 0,-1 0 0,0 0 0,0 1 0,0-1 0,1 0 0,-1 0 0,0 0 0,0 0 0,0 1 0,1-1 0,-1 0 0,0 0 0,1 0 0,-1 0 0,0 0 0,1 0 0,34 4 155,-26-4-131,463 5 150,-283-7-139,48-1-36,-223 6-2054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3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7828,'-18'8'365,"13"-1"-182,6-5-176,0-1 0,0 1 0,1-1 0,-1 1 0,1-1 1,-1 1-1,1-1 0,-1 0 0,1 0 0,0 0 0,2 2 0,9 6 16,8 5 111,-1 1 0,-1 1 1,-1 1-1,21 24 0,-33-33-87,0-1 0,-1 1 0,0 0-1,-1 0 1,0 1 0,0-1 0,-1 1 0,0 0 0,0 0 0,-1 0-1,0 0 1,-1 0 0,0 1 0,0 14 0,-3-3-3,-1 0 0,-1 0 0,-1 0 0,-1-1 0,0 0 0,-2 0 0,0-1 0,-1 0 0,-1 0 0,-1-1 0,-14 18 0,-7 6-712,-1-1-1,-3-1 1,-48 41 0,68-67-2224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7956,'10'6'96,"-10"8"-80,-3 7 32,-1 8 64,-2 12-32,-1 8-16,-2 4-16,5 2-16,1-3 16,3 1 0,7-9-48,2-9 0,8-6-272,5-12-2946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4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37 8132,'-7'-21'1194,"2"11"-863,5 10-330,0 0 0,-1 0 1,1-1-1,0 1 0,0 0 1,0 0-1,0 0 0,0 0 1,0 0-1,0 0 0,-1 0 1,1 0-1,0 0 0,0 0 1,0 0-1,0 0 0,0 0 1,-1 0-1,1 0 0,0 0 1,0 0-1,0 0 0,0 0 1,0 0-1,-1 0 0,1 0 1,0 0-1,0 0 0,0 0 1,0 0-1,0 0 0,0 0 1,-1 0-1,1 0 0,0 0 1,0 0-1,0 0 0,0 0 1,0 1-1,0-1 0,0 0 1,-1 0-1,1 0 0,0 0 1,0 0-1,0 0 0,0 0 0,0 1 1,0-1-1,0 0 0,0 4 17,-1 0-1,1 0 1,1 0-1,-1 0 1,0 0-1,1 0 1,0 0-1,0 0 0,2 5 1,1 3-6,-1 6 5,19 65 4,-20-76-14,1-1-1,0 1 1,0 0 0,0-1-1,1 1 1,0-1-1,0 0 1,1 0 0,6 6-1,-10-11 4,1 0 1,0 0-1,-1 0 0,1 0 0,0-1 1,0 1-1,0 0 0,0-1 0,0 1 0,0-1 1,0 0-1,0 1 0,0-1 0,0 0 0,0 0 1,0 0-1,0-1 0,0 1 0,0 0 0,0-1 1,0 0-1,0 1 0,-1-1 0,1 0 1,0 0-1,0 0 0,-1 0 0,1 0 0,0 0 1,-1 0-1,1-1 0,1-1 0,4-3 16,0-1 0,-1 0 1,0 0-1,0 0 0,8-13 0,-7 7 73,-1-1 1,-1 0 0,0 0 0,-1 0-1,4-22 1,10-32 164,-19 72-276,1 1 1,-1-1 0,1 1 0,0-1-1,0 1 1,1 7 0,1 8 28,-4 60 59,-2 1-1,-5 0 0,-28 124 1,34-193-13,0-1 1,-1 0-1,0 0 1,-1-1-1,0 1 1,-12 16 0,13-20-33,-2-1 1,1 0-1,-1 0 1,0-1-1,0 0 1,-1 0 0,0 0-1,0-1 1,0 0-1,-9 4 1,-12 4 22,-1-1 1,0-1-1,0-2 0,-1-1 0,-53 6 0,50-14-429,32 1 246,0 0 0,0 0 0,0 0 1,0 0-1,0 0 0,0 0 0,1 0 0,-1 0 0,0-1 1,0 1-1,0 0 0,0-1 0,0 1 0,1 0 0,-1-1 0,0 1 1,0-1-1,1 1 0,-1-1 0,0 0 0,1 1 0,-1-1 1,1 0-1,-1 1 0,1-1 0,-1 0 0,1 0 0,-1 0 1,1 1-1,0-1 0,-1 0 0,1 0 0,0 0 0,-1-1 1,8-16-4130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5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6675,'19'-12'1985,"-6"0"-720,-10 6-49,1 3-560,2 3-464,7 0 65,10-2-65,9-1-128,14 0-64,5-3-16,5-3-1633,-1 3-768,0-2-3170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69 6339,'-1'0'52,"-3"-3"476,0 1 1,0 0 0,0 0 0,-1 0-1,1 1 1,-10-3 0,13 4-525,0 0 0,0 0 0,-1 0 0,1 1 1,0-1-1,0 0 0,0 0 0,0 1 0,0-1 0,0 1 0,-1-1 1,1 1-1,0-1 0,0 1 0,1 0 0,-1-1 0,0 1 0,0 0 1,0 0-1,0 0 0,1 0 0,-1 0 0,0 0 0,1 0 0,-1 0 0,1 0 1,-1 0-1,1 0 0,-1 0 0,1 0 0,0 0 0,-1 0 0,1 1 1,0 0-1,-2 9 1,0 0 1,1 0 0,0 0 0,1 0-1,0 0 1,0 0 0,2 0 0,-1-1-1,1 1 1,1 0 0,0 0 0,4 10-1,-6-20 3,-1 0-1,1-1 1,-1 1-1,1 0 1,0 0-1,-1-1 1,1 1-1,0-1 1,-1 1-1,1 0 0,0-1 1,0 0-1,-1 1 1,1-1-1,0 1 1,0-1-1,0 0 1,0 1-1,0-1 1,-1 0-1,1 0 1,0 0-1,2 0 0,24-7 42,22-24-136,-46 29 80,11-8 19,-1-1 0,0-1 0,0 0 1,-1-1-1,-1 0 0,0-1 0,-1 0 1,0-1-1,-1 0 0,-1-1 0,12-29 1,-16 34 22,-8 18-30,-6 24-5,0 61 340,4 1 0,9 143 0,-3-220-224,1-7-7,-1 1-1,0-1 1,-1 1-1,0 0 1,0-1-1,-1 1 1,0-1-1,-7 18 1,6-22-85,0 0-1,0-1 1,0 1 0,0-1-1,-1 0 1,0 0 0,0 0-1,0-1 1,0 1 0,0-1 0,-1 0-1,0 0 1,1 0 0,-1-1-1,0 0 1,0 0 0,-6 2-1,-2 0-8,0 0 1,-1-1-1,1 0 0,-1-1 0,-16 1 0,25-3-231,0 0 0,1 0 1,-1-1-1,1 1 0,-1-1 1,1 0-1,-1 0 0,1-1 1,0 1-1,-1-1 0,1 0 1,0 0-1,0-1 0,0 1 1,0-1-1,1 0 0,-1 0 0,1 0 1,-5-5-1,-10-25-4506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5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67 7363,'-36'0'977,"10"0"-609,7-3 240,9 1-544,13 2 128,10 0 0,10 0 225,9-6-49,14 0-16,2-3-16,4 0-160,0 1-96,-7-1-64,-3 0-16,-6 3-864,0 6-2386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6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35 7956,'4'-14'1444,"-4"13"-1386,0 0 0,1-1 0,-1 1 0,1 0 0,-1-1 0,1 1 0,-1 0 0,1 0 0,0-1-1,-1 1 1,1 0 0,2-2 0,-2 3-53,0-1 0,1 1 0,-1-1 0,0 1 0,0 0 0,1 0 0,-1 0 0,0 0 0,1 0 0,-1 0 0,0 0 0,1 0 0,-1 0 0,0 1 0,0-1-1,1 0 1,-1 1 0,2 0 0,4 2 69,1 1 1,-1-1-1,0 1 0,-1 1 0,1-1 0,-1 1 0,0 0 1,0 1-1,8 9 0,-1 1 209,0 0 0,15 27-1,-19-28-201,-1 0-1,-1 0 1,0 1-1,-1 1 1,-1-1-1,0 1 1,-1 0-1,-1 0 0,-1 0 1,0 0-1,-2 34 1,-2-35-53,0-1-1,-1 1 1,0-1-1,-2 0 1,1 0 0,-2 0-1,0 0 1,-1-1 0,0 0-1,-1-1 1,-1 0 0,0 0-1,-14 15 1,-9 2-148,-1-1 1,-1-1-1,-1-2 1,-53 29-1,28-17-2137,16-10-1627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6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205 418 7555,'-42'2'415,"22"0"-163,-1 0 0,1-2-1,0 0 1,0-2 0,0 0 0,-22-6-1,42 6 21,7-1-210,14-2-54,450-60 239,5 32-209,339-5-40,278-16 79,-10-38-837,-502 4-143,-498 73 845,10-2-64,-105 19-367,-13 3-642,-14 3-1534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22 179 8452,'-2'0'41,"1"-1"0,0 0-1,-1 1 1,1-1 0,0 0 0,0 0 0,0 0 0,0 0 0,0 0 0,0 0-1,0 0 1,0 0 0,0-1 0,0 1 0,0 0 0,1-1 0,-1 1-1,1 0 1,-1-1 0,1 1 0,-1 0 0,1-1 0,0 1 0,0-1-1,0 1 1,-1-1 0,2 1 0,-1-1 0,0 1 0,0-1 0,0 1 0,1-1-1,-1 1 1,0 0 0,1-1 0,0 1 0,-1 0 0,1-1 0,0 1-1,0 0 1,1-2 0,1-1 29,1 0 1,0 0-1,0 1 0,0 0 0,0 0 1,1 0-1,-1 0 0,1 1 1,0-1-1,8-2 0,-10 4-55,1 0-1,-1 0 1,1 0 0,-1 1-1,1-1 1,-1 1 0,1 0 0,-1 0-1,1 0 1,0 0 0,-1 0-1,1 1 1,-1 0 0,1 0-1,-1 0 1,1 0 0,-1 0-1,0 1 1,6 2 0,-5 0-5,0-1 1,-1 1-1,1-1 1,0 1-1,-1 0 1,0 0-1,0 1 1,0-1-1,-1 1 1,0-1-1,1 1 1,1 6-1,0 3 3,-1 0 1,0 1-1,0-1 0,-1 1 1,-1-1-1,-1 1 0,0-1 0,-4 29 1,-8-5-27,7-25 65,7-28 79,5-6-171,1 0 0,1 0-1,1 1 1,0 0 0,2 1-1,0 0 1,15-16 0,-13 16 27,1 1 0,0 0 0,1 1 0,1 1 0,23-16 1,-31 25 24,0 1 0,0 0 0,1 1 0,0 0 0,0 1-1,0 0 1,0 0 0,1 1 0,0 0 0,-1 1 0,1 0 0,0 1 0,12 0 0,-19 1 1,-1 0 0,1 0-1,0 0 1,-1 0 0,1 1 0,-1-1-1,1 1 1,-1 0 0,0 0 0,1 1-1,-1-1 1,0 0 0,0 1 0,0 0-1,0 0 1,0 0 0,0 0 0,0 0-1,-1 1 1,1-1 0,-1 1 0,0 0-1,0 0 1,0 0 0,0 0-1,0 0 1,0 0 0,-1 0 0,0 0-1,0 1 1,1-1 0,-2 1 0,1-1-1,0 1 1,-1-1 0,0 1 0,0 6-1,-1 5 81,0-1 0,-1 1 0,-1-1 0,0 0 0,-1 0 0,-1 0 0,-11 24-1,4-15-175,8-19-128,1 1 1,0 0 0,0 1 0,0-1 0,1 0 0,0 1-1,0 0 1,0-1 0,1 1 0,-2 11 0,8-9-2165,4-7-1429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7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 6899,'0'6'3394,"-10"0"-3074,4-3-288,-7 0 0,10 3-32,6 3 0,3-7 336,10 1 624,10-3-351,10-5-321,6-4-176,4 0-80,-4-3-32,-3 7-64,-10 2-1121,-10 0-816,-3 6-992,-6 2-977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6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9604,'7'-10'2408,"2"-1"-1286,-9 12-1124,1-1 0,-1 0 1,1 0-1,-1 0 0,0 0 0,1 0 0,-1 1 0,0-1 0,1 0 1,-1 0-1,0 1 0,0-1 0,1 0 0,-1 0 0,0 1 0,0-1 1,1 0-1,-1 1 0,0-1 0,0 0 0,0 1 0,0-1 0,1 1 1,-1-1-1,0 0 0,0 1 0,0-1 0,0 0 0,0 1 0,0-1 1,0 1-1,0-1 0,0 0 0,0 1 0,0 0 0,8 60 165,1 78 0,-4-41-86,-3-58-56,7 63 21,-7-92-34,0 0-1,1 0 1,0 0 0,0-1 0,1 1 0,11 18 0,-13-26-10,0 0 1,0-1 0,1 0 0,-1 1-1,1-1 1,-1 0 0,1 0 0,0 0-1,0-1 1,0 1 0,0-1 0,0 1-1,0-1 1,0 0 0,0 0 0,1-1-1,-1 1 1,0 0 0,0-1 0,1 0-1,-1 0 1,1 0 0,-1 0 0,0-1-1,0 1 1,5-2 0,8-2-550,-1 0 0,1-1-1,28-14 1,14-11-2522</inkml:trace>
  <inkml:trace contextRef="#ctx0" brushRef="#br0" timeOffset="1">111 295 12342,'-29'18'112,"13"-9"-112,12-6 0,17 0 32,13-3 64,16-6-16,10-6-48,13-3-32,6-8-320,1-3-305,-7-9-1472,-7 0-1440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2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15 153 9492,'-14'1'3415,"35"-14"-2561,-11 9-860,0 1 0,0 0 0,1 1 0,-1 0-1,0 1 1,1 0 0,-1 1 0,1 0 0,13 1 0,-20 0 3,0 0 0,-1 0 1,1 0-1,0 0 0,0 0 0,-1 1 1,1-1-1,-1 1 0,1 0 0,-1 0 0,0 1 1,0-1-1,0 1 0,0-1 0,0 1 1,0 0-1,-1 0 0,1 0 0,-1 1 1,0-1-1,0 0 0,0 1 0,-1-1 0,1 1 1,-1 0-1,0 0 0,0-1 0,1 6 1,-1 1 4,0 0 1,-1 0 0,0 0 0,-1 1 0,0-1 0,0 0 0,-1 0 0,-1 0 0,0 0 0,0 0 0,0-1 0,-1 1-1,-1-1 1,0 0 0,-8 12 0,3-7-5,0-1 1,0 0-1,-1-1 0,-1 0 1,0-1-1,0 0 0,-1-1 0,0 0 1,-16 7-1,105-79-3210,178-141 55,-10-12 5625,-227 199-1160,-30 24-617,-29 24-110,9-4-254,1 1 1,-49 59-1,67-71-317,1 0 0,1 1 0,1 1 0,1 0 0,0 0 0,1 1 0,-9 30 0,16-41-7,0 0 0,0 0 0,0 0 0,1-1 0,1 1 0,0 17 0,1-22 4,0 0-1,0 0 1,0 1-1,0-1 1,1-1-1,-1 1 1,1 0-1,0 0 1,1-1-1,-1 1 1,1-1-1,-1 1 1,1-1-1,0 0 1,0 0-1,0 0 1,1-1-1,-1 1 1,1-1-1,5 3 1,16 8 26,0-2 1,34 10 0,-52-19-30,-1 0 0,0 0 0,0-1 0,1 0 0,-1 0 1,1-1-1,-1 1 0,1-1 0,-1-1 0,1 1 0,-1-1 0,0-1 0,1 1 0,5-3 1,9-2 13,107-27-719,-111 27-1229,-1-1 0,29-15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10 180 9124,'-5'-27'1169,"4"25"-1144,0 0 0,1 0 0,-1 0 0,0 0 0,1 0 0,0 0 0,-1 0 0,1 0 0,0 0 0,0 0 0,0 0 0,0 0 0,1 0 0,-1 0 0,1 0 0,-1 0 0,1 0 0,0-2 0,7-9 103,0 0 1,1 1-1,1 1 1,20-21 0,-2 3 676,-28 29-803,0-1 1,0 1-1,0 0 0,0 0 0,0 0 1,0 0-1,0 0 0,0 0 0,1-1 1,-1 1-1,0 0 0,0 0 0,0 0 1,0 0-1,0 0 0,0 0 0,1 0 1,-1 0-1,0 0 0,0 0 0,0 0 1,0 0-1,0 0 0,1 0 0,-1 0 1,0 0-1,0 0 0,0 0 0,0 0 0,0 0 1,1 0-1,-1 0 0,0 0 0,0 0 1,0 0-1,0 0 0,0 0 0,1 0 1,-1 0-1,0 0 0,0 0 0,0 0 1,0 0-1,0 0 0,0 1 0,1-1 1,-1 0-1,0 0 0,0 0 0,0 0 1,0 0-1,0 0 0,0 1 0,3 13 135,-1 22 96,-2-33-209,-27 310 538,25-292-553,5-3 92,-1-6-1379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38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85 4930,'-29'9'2449,"9"0"-1680,11-6 143,22-3-31,19-6-417,13-3 208,20-3-400,10-2-176,6-4-16,-7 4-64,-6-1-16,-16 6 0,-13 4-144,-16 2-192,-10 6-240,-13 2 160,-7 7-2370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3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50 117 3666,'-1'-2'238,"-1"-1"0,0 1 0,0-1 0,0 1 0,0 0 0,-1 0 0,1 0 0,-4-2 0,4 2-91,0 1 0,0 0 1,0-1-1,0 1 0,0-1 1,1 1-1,-1-1 0,1 0 1,-1 0-1,1 0 1,0 0-1,0 0 0,-1 0 1,1 0-1,1 0 0,-1 0 1,-1-4-1,1-11 714,8 21-697,10 28-183,-2 5 46,18 65 0,-27-74-20,2-1-1,2 0 1,0-1-1,1 0 1,16 24-1,-24-45 1,-1-1 0,1 0-1,1 0 1,-1 0 0,1-1 0,-1 1-1,1-1 1,0 0 0,8 5 0,-10-7-5,-1-1 0,0 1 0,1-1 0,-1 0 0,1 1 0,-1-1 0,0 0 0,1 0 1,-1 0-1,1 0 0,-1 0 0,0 0 0,1 0 0,-1-1 0,1 1 0,-1 0 0,0-1 0,1 1 0,-1-1 0,0 1 0,1-1 1,-1 0-1,0 0 0,0 1 0,0-1 0,0 0 0,0 0 0,0 0 0,0 0 0,0 0 0,0-1 0,0 1 0,0 0 0,-1 0 1,1-1-1,0 1 0,0-3 0,11-25-73,-2 0 1,0 0 0,-2-2-1,-1 1 1,5-57 0,10-44-1912,-12 98 312,3 11-24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4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90 4914,'0'-4'188,"0"-1"-1,0 1 0,-1 0 0,0-1 1,1 1-1,-2 0 0,1-1 1,0 1-1,-1 0 0,0 0 1,0 0-1,0 0 0,0 1 1,-5-6-1,5 7-157,1 0-1,-1 0 1,0 1 0,0-1 0,0 1-1,-1 0 1,1-1 0,0 1-1,0 0 1,-1 1 0,1-1 0,-1 0-1,1 0 1,0 1 0,-1 0 0,1-1-1,-1 1 1,0 0 0,1 0-1,-1 1 1,1-1 0,-1 0 0,1 1-1,0-1 1,-1 1 0,-3 2 0,-3 0-14,1 1 0,-1 1 1,1-1-1,0 1 1,1 1-1,-1 0 1,1 0-1,-6 7 1,8-9-20,1 1-1,0 0 1,0-1 0,1 1 0,-1 0 0,1 1 0,1-1 0,-1 1-1,1-1 1,-1 1 0,1 0 0,1 0 0,-2 9 0,3-13 6,-1-1 1,1 1-1,0 0 0,0 0 1,0 0-1,0-1 1,1 1-1,-1 0 1,0 0-1,1 0 1,-1-1-1,1 1 0,0 0 1,-1-1-1,1 1 1,0-1-1,0 1 1,0-1-1,0 1 1,0-1-1,1 1 1,-1-1-1,0 0 0,1 0 1,-1 0-1,1 1 1,-1-2-1,1 1 1,-1 0-1,1 0 1,0 0-1,-1-1 1,1 1-1,0-1 0,0 1 1,-1-1-1,1 0 1,0 0-1,0 1 1,0-1-1,-1-1 1,1 1-1,0 0 0,3-1 1,3 0 3,1-1-1,-1 1 1,1-2 0,-1 1 0,0-1-1,0-1 1,0 1 0,8-6 0,-5 1 12,0 0 0,-1 0 0,0-1 0,-1-1 0,0 1 0,0-2 0,-1 1 0,0-1 0,-1 0 0,0 0 0,-1-1 0,-1 0 0,8-22 1,4 97-157,-13-53 41,0-1-1,0 1 0,1-1 0,0 0 0,9 13 0,-11-18-293,1 0-1,-1-1 1,1 1-1,0-1 0,0 1 1,0-1-1,8 4 1,11 3-1104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4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15 107 2401,'5'-28'1233,"0"-44"0,-4 66-706,8 65 248,5 36-592,-14-84-166,1 0 0,-1 0 0,-1 1 1,0-1-1,-1 0 0,-3 14 0,5-24-4,-1 0 0,1 0-1,0 0 1,-1 0 0,1 0 0,-1 0-1,1 0 1,-1 0 0,1 0 0,-1 0-1,0 0 1,0-1 0,1 1-1,-1 0 1,0 0 0,-2 1 0,3-2-8,-1 0 1,1 0 0,-1 0 0,1 0 0,-1 0-1,1 0 1,-1 0 0,1 0 0,-1 0 0,0 0-1,1 0 1,-1 0 0,1 0 0,-1 0 0,1 0-1,-1 0 1,1-1 0,-1 1 0,1 0-1,-1 0 1,1-1 0,-1 1 0,0-1 0,0 0 6,-1-1 1,1 0 0,-1 1-1,1-1 1,0 0 0,0 1-1,0-1 1,0 0 0,0 0-1,0 0 1,1 0 0,-1 0 0,0 0-1,1 0 1,0 0 0,-1-4-1,2 0 1,-1 0-1,1 0 0,0 0 0,0 0 1,1 0-1,0 0 0,0 0 0,1 1 1,-1-1-1,1 1 0,0-1 1,1 1-1,-1 0 0,1 0 0,0 1 1,0-1-1,0 1 0,1 0 1,0 0-1,0 0 0,0 1 0,0-1 1,9-3-1,-7 3-167,0 1 0,0 0 1,1 1-1,-1-1 0,1 1 0,-1 1 0,1-1 0,0 2 1,0-1-1,0 1 0,0 0 0,-1 0 0,1 1 1,0 0-1,0 0 0,-1 1 0,16 5 0,7 10-2043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5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0 312 3618,'7'-23'224,"-4"0"-128,0 2 128,4 10-160,-4 5-64,7 9 48,-4 8 272,-2 10 128,-1 5-304,0 12-96,0 0-48,4-3-240,6-6-912</inkml:trace>
  <inkml:trace contextRef="#ctx0" brushRef="#br0" timeOffset="1">175 12 6467,'-9'-9'256,"2"6"-256,4 9-32,6 12-752,10 11-1922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20 6067,'-15'-3'180,"-3"-2"108,0 1 0,-28-3 0,39 6-256,0 1 1,1 1-1,-1-1 0,1 1 1,-1 0-1,0 1 1,1-1-1,0 1 1,-1 1-1,-9 4 0,4-1-25,0 1 0,1 1 0,-20 15 0,28-20-13,-1 0 0,0 1 0,1 0 0,0 0 0,0 0 0,0 0 0,0 0 0,1 1 0,-1-1 0,1 1 0,1 0 0,-1 0 0,-1 7 0,2-10 9,1-1-1,0 0 1,0 1-1,-1-1 1,1 0-1,0 1 1,1-1-1,-1 0 1,0 1-1,0-1 0,0 0 1,1 0-1,-1 1 1,1-1-1,-1 0 1,1 0-1,-1 0 1,1 1-1,0-1 1,0 0-1,-1 0 1,1 0-1,0 0 0,0 0 1,2 1-1,-1-1 13,1 0-1,0 1 0,-1-1 1,1 0-1,0 0 0,0-1 1,0 1-1,-1-1 0,1 1 1,0-1-1,4 0 1,6-1 37,1 0 0,-1-1 0,1-1 0,13-3 0,7-7-51,0-1 0,-1-1 1,0-2-1,32-22 0,-42 25-23,-25 16 22,-1 1-1,1 0 1,0 0 0,0 0 0,1 0 0,-1 1 0,0-1 0,1 0 0,0 1 0,0-1 0,-1 7 0,0-2-4,0-1 0,1 1 0,0-1 0,1 1 0,0 10 1,0-15-124,0 0 1,1-1-1,0 1 1,-1-1-1,1 1 1,0-1-1,0 0 1,0 1-1,1-1 1,-1 0-1,1 0 1,-1 0-1,1 0 1,0 0-1,-1 0 1,4 2-1,17 11-2132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5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57 4610,'-3'-6'304,"0"0"0,0 1 1,0-1-1,0 1 0,-1 0 0,0 0 0,0 0 0,0 0 0,-6-4 1,9 9-304,1 0 1,0 0 0,-1 0 0,1 0 0,0 0 0,-1 0-1,1 0 1,0 1 0,-1-1 0,1 0 0,0 0 0,-1 0-1,1 0 1,0 1 0,0-1 0,-1 0 0,1 0 0,0 0-1,0 1 1,-1-1 0,1 0 0,0 0 0,0 1 0,0-1 0,-1 0-1,1 1 1,0-1 0,0 0 0,0 1 0,0-1 0,0 0-1,0 1 1,0-1 0,0 0 0,0 1 0,0-1 0,0 0-1,0 1 1,0-1 0,0 0 0,0 1 0,0-1 0,0 0 0,0 1-1,0-1 1,0 0 0,1 1 0,-1 19-10,4-4 15,1 1 1,1-1-1,0 0 1,1-1-1,0 1 1,13 17-1,14 31-89,-34-63 49,1 0 0,-1-1 0,0 1 1,1 0-1,-1-1 0,0 1 0,0 0 0,0 0 0,1-1 0,-1 1 0,0 0 0,0 0 0,0 0 0,0-1 0,0 1 0,-1 0 1,1 0-1,0 0 0,0-1 0,0 1 0,-1 0 0,1 0 0,0-1 0,-1 1 0,1 0 0,0-1 0,-1 1 0,1 0 1,-2 0-1,0 0-38,1 0-1,-1 0 1,0 0 0,0 0 0,0 0 0,0-1 0,1 1 0,-1-1 0,0 1 0,0-1 0,-4 1 0,1-1 41,-1 0 0,1 0 1,-1 0-1,1-1 0,0 0 1,-1 0-1,1 0 0,-9-4 1,12 4 41,1 0 1,0 1 0,-1-1 0,1 0 0,0 0 0,0-1 0,-1 1 0,1 0 0,0 0 0,0 0 0,0-1 0,0 1-1,0-1 1,1 1 0,-1-1 0,0 1 0,1-1 0,-1 1 0,1-1 0,0 1 0,-1-4 0,1 2-5,0-1 1,0 1-1,1 0 1,0 0-1,-1 0 1,1 0-1,0 0 1,0 0-1,1 0 1,2-5-1,1 0-2,0 1 0,0-1 1,1 1-1,0 0 0,1 0 0,0 1 0,7-6 0,-5 6 0,0 0-1,0 1 0,0 0 0,1 1 0,-1 0 0,1 0 0,0 1 0,1 0 1,-1 1-1,11-1 0,-17 2 4,0 1 1,0 0 0,0 0-1,0 0 1,0 1-1,-1-1 1,1 1 0,0 0-1,0 0 1,-1 0-1,1 1 1,0-1 0,-1 1-1,1 0 1,-1 0-1,0 0 1,0 0 0,0 1-1,0-1 1,0 1-1,0 0 1,0 0-1,-1 0 1,0 0 0,0 0-1,1 1 1,-2-1-1,1 1 1,2 4 0,1 5-10,0 1 0,-1-1 1,-1 1-1,2 13 0,-1-7-65,-1 4-709,-3-15-1168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36 4738,'6'-18'1425,"-2"7"-17,-8 5-671,-5 6-641,-4 6-64,-7 8 128,1 4 160,-4 8 16,7 3-16,0 0-128,6 0-95,7 1-81,6-7 16,3 0 32,14-5-64,3-7-673,9-5-1360,4-6-1712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3:16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49 110 5731,'-5'3'236,"-1"1"-124,0 0-1,0 0 0,1 1 1,-1-1-1,-4 7 1,9-10-112,1-1 0,-1 1 0,1-1 1,0 1-1,-1-1 0,1 1 1,0 0-1,0-1 0,-1 1 0,1-1 1,0 1-1,0-1 0,0 1 1,0 0-1,0-1 0,0 1 0,0-1 1,0 1-1,0 0 0,0-1 1,0 1-1,0 0 0,0-1 0,0 1 1,1-1-1,-1 2 0,1-1 12,1 0 0,-1 0 0,0 0 0,1 0-1,-1 0 1,0 0 0,1 0 0,-1-1 0,1 1-1,-1-1 1,1 1 0,0-1 0,-1 1 0,1-1 0,1 0-1,7 1-78,0 0-1,0-1 0,0 0 1,0-1-1,0 0 0,0 0 0,0-1 1,-1-1-1,1 1 0,0-2 0,14-6 1,-14 5 16,0 0 0,-1 0 0,1-1 1,-1-1-1,0 1 0,-1-1 0,1-1 1,-1 0-1,-1 0 0,10-12 0,-16 17 67,1 0 1,0 0-1,-1 0 0,1 0 0,-1 0 1,0 0-1,0 0 0,0 0 1,-1-1-1,1 1 0,-1-7 0,0 9-3,0 0 0,0 0-1,-1 0 1,1 0-1,0 0 1,-1 0 0,1 0-1,-1 0 1,1 0-1,-1 0 1,1 0 0,-1 1-1,0-1 1,1 0 0,-1 0-1,0 1 1,0-1-1,0 0 1,0 1 0,0-1-1,1 1 1,-1-1-1,0 1 1,0-1 0,0 1-1,0 0 1,0-1 0,0 1-1,-1 0 1,1 0-1,0 0 1,0 0 0,0 0-1,0 0 1,0 0-1,0 0 1,0 0 0,0 0-1,0 1 1,-2 0-1,-7 1 66,0 1-1,0 0 0,0 0 0,1 1 0,-1 0 0,1 1 0,0 0 0,0 0 0,1 1 0,-12 10 0,10-7 58,0 0 0,0 1 0,1 0-1,1 0 1,-1 1 0,2 0 0,-10 19 0,15-27-115,0 1 0,1 0 0,-1-1 0,1 1 0,0 0 0,0 0 0,0 0 0,1 0 0,0 0 0,-1 0 0,1 0 1,1 0-1,-1 0 0,0 0 0,1 0 0,0 0 0,0-1 0,0 1 0,1 0 0,2 5 0,-2-5-89,1 0-1,0 0 1,0-1-1,0 1 1,1-1-1,-1 0 1,1 0-1,-1 0 1,1 0-1,0-1 1,0 0-1,1 1 1,-1-2-1,0 1 1,1 0-1,-1-1 0,6 1 1,30 3-2271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3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2449,'30'-12'2673,"-29"11"-2508,-1 1 0,1 0 0,0-1 0,-1 1 1,1 0-1,-1-1 0,0 1 0,1 0 0,-1-1 1,1 1-1,-1-1 0,0 1 0,1-1 0,-1 1 1,0-1-1,1 1 0,-1-1 0,0 0 0,0 1 1,0-1-1,1 1 0,-1-1 0,0 0 1,0 1-1,0-1 0,0 1 0,0-1 0,0 0 1,0 1-1,0-1 0,0 1 0,-1-1 0,1 0 1,0 1-1,0-1 0,0 1 0,-1-1 0,1 1 1,0-1-1,-1 1 0,1-1 0,0 1 0,-1-1 1,1 1-1,-1-1 0,1 1 0,-1 0 0,0-1 1,0 0 87,2 33-130,5 63-35,14 154-1305,-16-230-1843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4338,'-1'10'1309,"0"-1"0,-1 0 0,1 0 1,-4 10-1,-5 22 58,5 2-680,0 52 1,5-78-650,1 1 1,0 0-1,2-1 1,0 0-1,9 31 1,-12-48-61,0 0 0,0 1 0,0-1 0,0 0 0,0 0 0,0 1 0,0-1 0,0 0 0,0 1 0,0-1 0,0 0 0,1 0 1,-1 1-1,0-1 0,0 0 0,0 1 0,0-1 0,1 0 0,-1 0 0,0 0 0,0 1 0,0-1 0,1 0 0,-1 0 0,0 0 0,0 0 0,1 1 0,-1-1 0,0 0 0,1 0 0,-1 0 0,0 0 0,0 0 0,1 0 0,3-10-3902,-1-1-886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1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527 136 3233,'-34'3'2096,"0"0"0,0 3 0,-41 11 0,73-16-2070,-16 3 62,0 0 0,0 2 1,0 0-1,1 1 0,0 1 1,0 1-1,1 0 0,1 1 1,-1 0-1,1 2 0,1 0 1,0 0-1,1 1 0,0 1 0,1 0 1,1 1-1,0 0 0,-12 24 1,15-25-38,0 1 0,2 0 0,0 1 0,0 0 0,2 0 0,0 0 0,0 0 1,2 0-1,-2 31 0,5-32-16,0-1 1,1 1-1,0-1 1,1 0-1,1 0 1,0 0-1,1 0 0,0-1 1,1 1-1,1-1 1,12 18-1,-8-15-18,1-2 0,0 1 0,0-2 0,2 1 0,0-2 0,0 0 0,1 0 0,27 14 0,-20-14 8,1-1-1,1 0 1,0-2-1,1-2 1,46 10-1,-35-12-5,0-1-1,1-2 1,-1-1 0,1-2-1,-1-2 1,0-1-1,0-2 1,0-1-1,38-14 1,-55 15-13,-1-2 1,-1 0-1,1 0 0,-2-2 1,1 0-1,-1-1 1,-1 0-1,0-2 1,0 0-1,12-15 0,-12 11 3,-1-1-1,-1-1 1,-1 0-1,-1-1 1,-1 0-1,0-1 1,-1 0-1,6-27 0,-4 10 2,-2-2-1,-1 1 0,-3-1 1,2-62-1,-7 80-14,-1-1 1,-1 1-1,-1 1 0,-1-1 1,-1 0-1,-1 1 0,0 0 1,-2 0-1,-18-36 0,22 51 3,1 0-1,-1 0 0,-1 0 0,1 0 0,-1 1 0,0 0 0,0 0 0,-1 0 0,1 1 0,-1 0 0,0 0 0,0 0 0,0 1 0,-1 0 0,-7-3 0,5 3-2,-1 1 0,1 0 0,-1 1 0,0 0 0,1 1-1,-1 0 1,0 0 0,0 1 0,-18 4 0,-7 5-6,-1 2 0,1 1 1,1 2-1,-50 30 0,84-45 11,-37 19-986,2 3 0,-45 35 0,43-25-1909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1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11 124 9604,'-1'-2'6,"0"1"-1,0 0 0,0 0 0,0 0 0,1-1 0,-1 1 0,0 0 1,0-1-1,1 1 0,-1-1 0,1 1 0,0-1 0,-1 1 1,1-1-1,0 1 0,0-1 0,0 1 0,0-1 0,0 1 0,0-1 1,0 1-1,1-1 0,-1 1 0,0-1 0,1 1 0,-1-1 1,1 1-1,0-1 0,-1 1 0,1 0 0,0-1 0,0 1 1,0 0-1,0 0 0,0 0 0,0 0 0,0 0 0,1 0 0,-1 0 1,0 0-1,0 0 0,2-1 0,8-4 3,-1 1 1,0-1-1,1 1 1,15-4-1,-22 8-2,22-8 4,0 1 1,31-5-1,-49 12-13,0 0-1,0 0 1,0 0-1,1 1 1,-1 0-1,0 1 1,0 0-1,0 0 1,1 1-1,-2 0 1,13 5-1,-18-7 6,0 1-1,-1 0 0,1 0 1,0 0-1,-1 0 0,1 0 1,-1 1-1,1-1 0,-1 0 1,1 1-1,-1-1 1,0 1-1,0 0 0,0-1 1,0 1-1,0 0 0,0-1 1,0 1-1,0 0 0,-1 0 1,1 0-1,-1 0 1,0 0-1,1 0 0,-1 0 1,0-1-1,0 1 0,0 0 1,0 0-1,0 0 0,-1 0 1,1 0-1,-1 0 1,1 0-1,-1 0 0,0 0 1,1-1-1,-1 1 0,0 0 1,-2 2-1,-3 6 12,0-1 1,-1 0-1,0 0 1,0 0-1,-16 12 0,-217 167-2,262-203 529,47-24 0,-26 21-397,1 1 0,1 3 0,1 1-1,0 3 1,76-8 0,-100 18-2736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2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 63 4482,'-8'-7'114,"-1"1"-1,0-1 1,0 1 0,-1 1 0,0-1-1,0 2 1,0 0 0,-1 0-1,1 0 1,-1 1 0,0 1-1,0 0 1,0 1 0,0 0 0,0 0-1,0 1 1,0 1 0,0 0-1,0 0 1,0 1 0,-13 4-1,-6 3 230,1 1 0,1 2 0,0 0 0,0 2-1,1 1 1,-37 29 0,41-28-209,2 0 1,0 2-1,1 1 0,1 1 1,1 0-1,1 1 0,1 1 1,-22 37-1,32-47-93,-1 1 1,2 1-1,-1-1 1,2 1-1,0 0 1,1 0-1,0 0 1,1 1-1,1-1 1,0 1-1,1-1 1,0 1-1,1-1 1,1 0-1,0 1 1,1-1-1,9 24 1,-7-23-3,2 0 1,0-1 0,1 0 0,0 0 0,1-1 0,1 0 0,0-1 0,0 0 0,1 0-1,25 19 1,-18-18-7,1-1 0,0-1 1,1 0-1,0-2 0,0 0 0,1-1 0,28 6 0,-14-6-118,1-2-1,-1-2 1,1-1 0,-1-1-1,1-3 1,0 0 0,-1-3 0,1-1-1,59-16 1,-61 10 2,0-1-1,-1-2 1,-1-1 0,0-1-1,-1-2 1,-1-2 0,0 0-1,42-40 1,-58 46 100,0-1 1,0 0-1,-2-1 0,0-1 1,-1 0-1,0 0 1,9-24-1,-15 28-13,0 0 0,-1-1 0,0 0 0,-1 1 0,-1-1 0,0 0 0,-1 0 0,-1-1 0,0 1 0,0 0 0,-4-17 0,1 17 3,0 1 0,-1 1-1,0-1 1,-1 0-1,0 1 1,-1 0 0,0 0-1,-1 0 1,0 1 0,-1 0-1,-10-10 1,6 8 11,-2 0 0,0 1 0,0 1 0,-1 0 0,0 1 1,-1 0-1,-24-10 0,13 9-67,1 2 0,-1 0 0,-1 2 0,0 1 0,1 1 0,-2 1 0,1 1-1,0 2 1,-1 1 0,-36 5 0,-6 8-1762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8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1269 7251,'-5'1'775,"-32"5"1103,36-6-1872,0 0 0,0 1 0,1-1-1,-1 0 1,0 0 0,1 0 0,-1 0-1,0-1 1,1 1 0,-1 0 0,0 0-1,0 0 1,1 0 0,-1-1 0,1 1-1,-1 0 1,0-1 0,1 1 0,-1 0-1,1-1 1,-1 1 0,0-1 0,1 1-1,-1-1 1,1 1 0,0-1-1,-1 0 1,1 1 0,-1-1 0,1 1-1,0-1 1,-1 0 0,1 1 0,0-1-1,0 0 1,0 1 0,0-1 0,-1 0-1,1 1 1,0-1 0,0 0 0,1-1-1,-1 0-3,2 0 0,-1-1 0,0 1-1,0 0 1,1 0 0,-1 0 0,1 0-1,0 1 1,-1-1 0,1 0 0,0 1 0,0-1-1,4-1 1,0-2-3,118-82-105,-31 23 122,-69 46-11,-17 11-18,1 0 0,0 1 0,1 0 0,-1 1 0,1 0-1,0 0 1,1 1 0,-1 0 0,14-3 0,-21 7 9,0 0 0,0 0 0,0 0 0,0 1 0,0-1 1,0 1-1,0-1 0,0 1 0,0 0 0,0-1 0,0 1 0,0 0 0,0 0 0,-1 1 0,1-1 0,0 0 0,-1 1 0,1-1 0,-1 1 0,3 2 0,25 40 27,-26-40-27,53 99 32,-32-55-23,3-1-1,1-1 0,42 51 1,-69-95 5,1-1 0,-1 1 0,0-1 0,0 1 1,1-1-1,-1 0 0,1 1 0,-1-1 1,1 0-1,0 0 0,-1 0 0,1 0 1,0-1-1,0 1 0,2 1 0,-3-3-4,-1 1 0,1 0 0,-1 0 0,1 0 0,0-1 0,-1 1 0,1 0 0,-1 0 0,1-1 0,-1 1 0,1 0 0,-1-1 0,1 1 0,-1-1 0,1 1 0,-1-1 1,0 1-1,1-1 0,-1 1 0,0-1 0,1 1 0,-1-1 0,0 0 0,0 1 0,1-1 0,-1 1 0,0-1 0,0 0 0,0 0 0,1-8 74,0 0 1,0 0-1,-1 0 1,-2-15 0,-12-116 48,-7-104-122,28-57 8,-2 242-19,3 1-1,2 0 1,19-61-1,-23 102-2,0-1-1,1 1 1,0 0-1,2 1 1,0 0-1,19-26 1,-22 35 0,1 0 1,-1 1-1,1-1 1,0 1-1,0 0 0,1 1 1,-1 0-1,1 0 1,0 1-1,1 0 1,-1 0-1,1 1 0,0 0 1,0 0-1,11-1 1,9 2-2,0 2 0,0 0 0,0 2 0,0 1 0,54 14 0,3-1 21,24-4 6,1-4 0,0-4 0,124-14 1,335-59-89,-428 49 8,-67 9-162,283-40 11,-123 11-3206,-163 28 585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38 167 5523,'-7'-7'471,"5"5"-441,1 0 0,-1 0 0,0 0 0,0 1-1,0-1 1,0 1 0,0 0 0,0-1 0,0 1 0,-4-2 0,6 4-25,-1-1 1,1 0-1,0 0 0,-1 0 1,1 0-1,0 0 1,0 1-1,-1-1 0,1 0 1,0 0-1,0 1 1,-1-1-1,1 0 0,0 0 1,0 1-1,0-1 0,-1 0 1,1 1-1,0-1 1,0 0-1,0 0 0,0 1 1,0-1-1,0 0 1,0 1-1,-1-1 0,1 0 1,0 1-1,0-1 0,0 0 1,1 1-1,-1-1 1,0 0-1,0 1 0,0-1 1,0 0-1,0 1 1,0-1-1,0 0 0,0 1 1,1-1-1,-1 1 0,6 20 711,24 71 82,4-1-1,71 133 1,-104-222-777,0 0 0,0 0 0,-1-1 0,2 1-1,-1 0 1,0-1 0,0 1 0,0-1 0,1 1 0,-1-1-1,1 1 1,-1-1 0,1 0 0,-1 0 0,1 0 0,3 2 0,-3-4 9,-1 1 1,0 0-1,0-1 1,0 1-1,1-1 1,-1 1-1,0-1 1,0 1-1,0-1 0,0 0 1,0 0-1,0 1 1,0-1-1,0 0 1,0 0-1,0 0 1,0 0-1,-1 0 1,1 0-1,0 0 1,-1-1-1,1 1 1,-1 0-1,1 0 1,0-3-1,25-60 174,-3 0-1,-2-2 1,14-82 0,23-77-3305,-52 211 1349,-6 14 1715,0 0 1,0 0-1,0 0 0,0 0 0,1 1 0,-1-1 0,0 0 0,0 0 0,0 0 0,0 0 0,0 0 1,0 0-1,0 0 0,1 0 0,-1 0 0,0 0 0,0 0 0,0 0 0,0 0 0,0 0 0,0 0 1,1 0-1,-1 0 0,0 0 0,0 0 0,0 0 0,0 0 0,0 0 0,0 0 0,1 0 1,-1 0-1,0 0 0,0 0 0,0 0 0,0 0 0,0 0 0,0 0 0,1 0 0,-1 0 0,0-1 1,0 1-1,0 0 0,0 0 0,0 0 0,0 0 0,0 0 0,0 0 0,0 0 0,0-1 0,0 1 1,0 0-1,0 0 0,1 0 0,-1 0 0,0 0 0,0 0 0,0-1 0,0 1 0,0 0 0,0 0 1,0 0-1,0 0 0,0 0 0,-1 0 0,1-1 0,0 1 0,0 0 0,4 17-944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192 206 3426,'3'-3'379,"1"1"0,-1-1 0,-1 0 0,1 0 1,0 0-1,-1 0 0,1-1 0,-1 1 1,0-1-1,2-4 0,-3 6-246,0 0 0,0 0 0,0-1 1,-1 1-1,1 0 0,-1-1 0,1 1 0,-1 0 1,0-1-1,0 1 0,0 0 0,0-1 0,0 1 0,-1 0 1,1-1-1,-1 1 0,1 0 0,-3-5 0,2 6-120,0 0-1,0 1 1,0-1-1,0 0 1,0 0-1,-1 1 1,1-1 0,0 1-1,0-1 1,-1 1-1,1-1 1,0 1-1,-1 0 1,1 0-1,0-1 1,-1 1-1,1 0 1,0 0-1,-1 0 1,-2 1-1,-29 5 24,23-3-15,-1 2 0,1-1-1,1 1 1,-1 1 0,1 0-1,0 0 1,0 1 0,0 0-1,1 0 1,-14 18 0,17-20-20,1 0 0,-1 1 0,1 0 0,0 0 0,1 0 0,-1 0 0,1 1 0,1-1 0,-1 1 0,1 0 0,0 0 0,1-1 0,0 1 0,0 1 0,0-1 0,1 0 0,1 14 0,-1-19 7,0 0 0,1 0 0,-1 1 0,1-1 0,0 0 0,0 0 0,-1 0 1,2 0-1,-1 0 0,0 0 0,0 0 0,1 0 0,-1 0 0,1-1 0,-1 1 1,1 0-1,0-1 0,-1 1 0,1-1 0,0 0 0,0 0 0,3 2 0,-1-2 2,-1 0 0,1-1 0,0 1 0,0-1 0,0 1 0,0-1 0,0 0 0,0-1 0,-1 1-1,1-1 1,0 0 0,4-1 0,5-2 8,1-1-1,-1-1 0,-1 0 1,1 0-1,-1-2 1,15-11-1,-17 12 25,0 0 0,0-1 0,-1-1 0,0 0 0,-1 0-1,1 0 1,-2-1 0,0-1 0,9-14 0,1 75-336,-13-42 69,0 0-1,0 0 0,1 0 0,0 0 1,1-1-1,0 0 0,0 0 0,0 0 1,1-1-1,0 0 0,0 0 0,1-1 0,12 7 1,-17-10 106,1 0 0,-1 0 0,1 0 0,0 0 0,0-1 0,0 0 0,0 0-1,0 0 1,0 0 0,0 0 0,0-1 0,0 0 0,0 0 0,1 0 0,-1 0 0,0-1 0,0 0 0,0 0 0,0 0 0,0 0 0,0 0 0,0-1 0,-1 0 0,1 0 0,0 0 0,-1 0 0,1 0 0,-1-1 0,0 1 0,0-1 0,0 0 0,3-4 0,-2 1 327,0 0 0,0 0-1,-1 0 1,0 0 0,0-1 0,0 0 0,-1 1 0,0-1-1,-1 0 1,1 0 0,0-12 0,-1-7 801,-5-49-1,1 14-501,5 60-520,2 8 226,3 10 278,3 17-187,10 46 0,-19-71-259,1 1-1,-1 0 0,-1 0 0,0 0 1,0 0-1,-1 0 0,0 0 1,-1 0-1,-5 16 0,26-111 818,-12 64-997,0 1 0,2 0 0,0 0-1,1 1 1,1 0 0,1 1 0,0 0 0,1 1-1,1 0 1,1 1 0,18-15 0,-30 28-92,0 1 0,1-1-1,-1 1 1,1 0 0,-1 0 0,1 0 0,0 1 0,0-1-1,0 1 1,0 0 0,0 0 0,7 0 0,12 4-2436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3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67 4386,'1'-1'142,"0"0"-1,0 0 1,0 0 0,0-1-1,0 1 1,0 0 0,0 0-1,-1 0 1,1-1 0,-1 1 0,1 0-1,-1-1 1,1 1 0,-1-1-1,0 1 1,1 0 0,-1-1-1,0 1 1,0-1 0,0 1-1,0-1 1,-1 1 0,1 0-1,0-1 1,0 1 0,-1-1-1,1 1 1,-1 0 0,0-1 0,1 1-1,-2-2 1,0 1 5,0 0 0,0 0 1,0 0-1,0 0 0,-1 0 1,1 1-1,0-1 0,-1 1 1,1 0-1,-1 0 0,1 0 0,-1 0 1,0 0-1,1 0 0,-1 1 1,-4-1-1,6 1-130,0 0 0,-1 1 1,1-1-1,-1 0 0,1 1 1,-1-1-1,1 1 0,0-1 0,-1 1 1,1 0-1,0-1 0,0 1 1,0 0-1,-1 0 0,1 0 0,0 0 1,0 0-1,0 0 0,0 0 1,1 0-1,-1 1 0,0-1 1,0 0-1,0 3 0,-16 36 322,15-36-318,-15 57 65,2 1 0,4 0 0,-8 107 0,16-128-431,2 1 0,4 50 0,-2-81 203,0 0-1,1 0 1,0-1-1,0 1 1,1-1-1,1 1 0,0-1 1,0 0-1,1 0 1,0-1-1,1 0 1,0 1-1,13 14 1,-14-20-199,-1-1 0,1 1 1,-1-1-1,1 0 0,0 0 0,10 4 1,38 7-2819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4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59 8372,'-10'-23'480,"4"5"-448,9 4 80,10 11-16,13 6 0,6 2-32,10 7 32,7 6 32,3 5 144,3 3-159,0 3-81,-7 3 0,-5-2-32,-11-1-16,-9 0-129,-14-3-1423,-5-2-1842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4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509 70 4482,'-2'-8'739,"0"0"0,0 0 0,-1 0 0,0 0 0,0 1 0,-8-13 0,11 20-699,-1 0-1,1-1 1,0 1 0,-1 0-1,1 0 1,-1 0 0,1-1-1,-1 1 1,1 0-1,-1 0 1,1 0 0,-1 0-1,1 0 1,-1 0 0,1 0-1,-1 0 1,1 0 0,-1 0-1,1 0 1,-1 0-1,1 0 1,-1 0 0,1 1-1,-1-1 1,1 0 0,0 0-1,-1 0 1,1 1-1,-1-1 1,1 0 0,-1 1-1,1-1 1,0 0 0,-1 1-1,1-1 1,0 0 0,-1 2-1,-18 19 32,14-15 84,-99 111-127,-167 249 0,258-346-825,1 1 0,1-1-1,-11 31 1,13-18-2367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4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13206,'10'-35'448,"-7"15"-448,0 2-960,-6 12-673,3 12 48,-6 9-2945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4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91 4018,'-5'-37'5093,"-2"-15"-4058,8 52-1033,-1 0-1,1-1 1,0 1 0,-1 0-1,1 0 1,-1 0-1,1-1 1,-1 1 0,1 0-1,0 0 1,-1 0 0,1 0-1,0 0 1,-1 0 0,1 0-1,-1 1 1,1-1 0,0 0-1,-1 0 1,1 0-1,-1 0 1,1 1 0,-1-1-1,1 0 1,-1 1 0,1-1-1,-1 0 1,1 1 0,0 0-1,20 10 57,-4-1-10,-1 1-1,-1 1 1,0 0 0,-1 1 0,0 1 0,-1 0 0,0 1 0,-1 0 0,-1 1 0,0 0-1,11 24 1,-17-27-24,0 0 1,0 0-1,-1 1 0,-1-1 0,0 1 0,-1 0 0,0 0 0,-1 0 0,-1 0 0,0 0 1,-1 0-1,-1 0 0,0 0 0,-1-1 0,0 1 0,-7 18 0,0-8 5,-1-2-1,-1 1 0,-1-1 1,-1-1-1,-1 0 1,0-1-1,-2-1 1,-29 27-1,-17 9-852,-87 57-1,91-70-983,16-8-2034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6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 7459,'2'-4'172,"6"-20"574,-8 23-727,0 1 1,0-1-1,0 1 0,1-1 0,-1 1 0,0-1 0,0 0 1,0 1-1,0-1 0,0 1 0,0-1 0,0 0 0,0 1 1,0-1-1,-1 1 0,1-1 0,0 1 0,0-1 0,0 1 0,-1-1 1,1 0-1,0 1 0,0-1 0,-1 1 0,1 0 0,-1-1 1,1 1-1,0-1 0,-1 1 0,1-1 0,-1 1 0,0-1 0,-13 37 323,-74 123 423,56-105-598,-43 96 0,75-149-164,-1 0 1,1 0-1,-1 0 0,1 0 1,-1 0-1,1 0 0,0 0 1,0 0-1,-1 0 0,1 0 1,0 0-1,0 1 0,0-1 0,0 0 1,1 0-1,-1 0 0,0 0 1,0 0-1,0 0 0,1 0 1,-1 0-1,1 1 0,0-1 6,0 0-1,0-1 0,0 1 0,-1-1 1,1 1-1,0-1 0,0 0 0,0 1 1,0-1-1,0 0 0,0 0 1,0 1-1,0-1 0,0 0 0,0 0 1,0 0-1,0 0 0,0 0 1,1-1-1,8-1 42,-1 0 0,0-1 0,16-6 0,-22 8-57,61-29 66,76-49-1,-34 18-194,-102 64 44,-5 8 134,-3 10 91,-3 4-68,-12 44-37,3 1 0,-10 105 0,26-173-99,0 1 0,0-1 0,0 0 0,0 1 0,0-1 0,0 0 0,1 1 0,-1-1-1,1 0 1,1 3 0,-2-4 14,0-1 1,1 1-1,-1-1 0,0 1 0,0-1 0,1 0 0,-1 1 0,1-1 0,-1 0 1,0 1-1,1-1 0,-1 0 0,1 0 0,-1 1 0,0-1 0,1 0 0,-1 0 1,1 0-1,-1 0 0,1 0 0,-1 1 0,1-1 0,-1 0 0,1 0 0,-1 0 1,1 0-1,-1 0 0,2-1 0,1 0-193,0 0 0,0-1 0,0 1 0,-1-1 1,1 0-1,0 0 0,0 0 0,-1 0 0,5-5 0,8-15-2973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 82 3698,'-1'-4'194,"-1"-1"0,1 1 0,-1 0 0,0 0 0,0 0 1,0 0-1,0 0 0,-1 1 0,1-1 0,-1 1 0,0-1 1,0 1-1,-1 0 0,1 0 0,0 0 0,-7-3 0,4 3-49,0 0 1,-1 1-1,1 0 0,0 0 0,-1 1 0,1-1 0,-1 1 0,0 1 0,1-1 0,-8 1 1,-12 3 69,1 0 0,-1 2 0,1 0 1,-40 16-1,30-9-66,1 2-1,0 1 1,1 2-1,1 1 1,1 1-1,1 2 1,1 1-1,0 1 1,2 2-1,-28 32 1,40-40-133,1 0-1,1 1 1,1 0 0,1 1-1,0 0 1,2 1 0,0 0-1,1 1 1,1-1 0,1 2-1,1-1 1,1 1 0,0-1-1,2 1 1,1 0 0,0 0-1,2 0 1,3 26 0,-2-32-3,1-1 0,1 0 0,0 0 0,1 0 0,0 0 0,1 0 1,1-1-1,0 0 0,1-1 0,1 0 0,0 0 0,1 0 0,0-2 0,0 1 1,2-1-1,-1 0 0,1-1 0,1-1 0,0 0 0,0-1 0,1 0 0,0-1 1,0 0-1,20 5 0,-10-6 11,1 0 0,0-3 1,0 0-1,0-1 0,1-1 1,-1-2-1,0 0 0,0-2 0,0-1 1,0-1-1,0 0 0,-1-2 1,0-1-1,32-16 0,-34 14-6,-1-1-1,0-1 1,-1 0 0,0-2-1,-1 0 1,-1-1-1,0-1 1,-1-1-1,-1 0 1,-1-1 0,0-1-1,-1-1 1,-1 1-1,-1-2 1,13-30-1,-19 34-13,-2 0 0,0 0 1,0 0-1,-2-1 0,0 0 0,-1 1 0,-1-1 0,0 0 0,-2 1 0,0-1 0,0 0 0,-10-29 0,0 10 91,-1 1 0,-2 0 0,-2 1 0,-36-57 1,51 88-14,-1 1 0,1 0 0,-1 0 0,0 0 0,0 1 0,0-1 0,-1 1 0,-3-3 0,-14-11 12,15 12-158,1 1 1,-1 0-1,0 0 0,0 1 1,0-1-1,-12-2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393 148 4754,'-11'-47'3509,"10"38"-3084,-1 0 1,0 0-1,0 0 1,-7-14-1,8 20-340,-1 0-1,1 1 1,-1-1-1,0 1 1,0-1 0,0 1-1,0 0 1,-1 0-1,1-1 1,-1 2 0,1-1-1,-1 0 1,0 0-1,1 1 1,-1 0 0,0-1-1,0 1 1,-4 0-1,1-1-73,-1 1 0,0 1-1,1-1 1,-1 1-1,0 0 1,1 1-1,-1 0 1,0 0-1,1 0 1,-1 1 0,1 0-1,-1 0 1,1 1-1,0-1 1,0 1-1,0 1 1,0-1-1,1 1 1,-11 9 0,1 0-18,1 0 1,1 1 0,0 1-1,0 0 1,-17 29 0,18-22 1,0 0-1,2 1 1,0 0-1,1 0 1,2 1 0,0 0-1,2 1 1,-5 41-1,10-54-56,-1 1 0,2-1-1,0 1 1,0-1 0,1 1-1,1-1 1,0 0 0,6 17-1,-5-21-73,0 0-1,0 0 0,1-1 0,0 1 1,0-1-1,1 0 0,-1-1 0,2 1 1,-1-1-1,1 0 0,0-1 1,0 0-1,8 5 0,-6-5-103,0 0 0,1-1-1,0 0 1,0-1 0,0 0-1,0 0 1,0-1 0,0-1 0,1 1-1,-1-2 1,1 1 0,-1-2-1,1 1 1,-1-1 0,21-5 0,-17 2 136,-1-1 1,1 0-1,-1-1 1,0 0 0,0-1-1,0 0 1,-1-1 0,0-1-1,-1 1 1,0-2-1,11-12 1,-9 8 230,-1 0 0,-1-1 0,-1 0 0,0-1-1,0 0 1,-2 0 0,0-1 0,8-28 0,-20 62 47,1-1 1,0 1 0,1 0-1,1-1 1,1 1-1,3 34 1,-3-45-164,1 1 0,0 0 0,1-1 0,-1 0 0,1 1 0,0-1 0,1 0 0,0 0 0,0 0 0,0 0 0,1 0 0,0-1 0,0 0 0,0 0 0,0 0 0,1 0 0,0 0 0,0-1 0,0 0 1,1 0-1,9 5 0,-10-7 18,0-1 0,0 0 0,-1 0 1,1 0-1,0 0 0,0-1 0,0 0 0,0 0 1,0 0-1,0 0 0,0-1 0,0 0 1,0 0-1,0 0 0,-1-1 0,1 0 0,-1 0 1,1 0-1,-1 0 0,1-1 0,-1 1 1,0-1-1,0 0 0,0 0 0,-1-1 1,4-3-1,1-1 44,-1 0 0,0 0 0,0-1 1,-1 0-1,0 0 0,-1 0 0,0-1 0,0 1 0,-1-1 1,0 0-1,2-11 0,-5 16-30,0 1-1,0-1 1,-1 1-1,0-1 1,1 1-1,-1-1 1,-1 0-1,1 1 1,-1-1 0,0 1-1,0-1 1,0 1-1,-1 0 1,1-1-1,-1 1 1,0 0-1,0 0 1,-1 0-1,-4-7 1,2 7-57,0 0 1,1 0-1,-1 0 0,0 1 1,-1 0-1,1 0 0,0 0 1,-1 0-1,0 1 0,0 0 0,1 0 1,-1 1-1,0 0 0,-9-1 1,4 0-381,0 2 0,1 0-1,-1 0 1,0 0 0,0 2 0,-20 4 0,-18 10-1927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9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9188,'3'6'208,"-3"-4"-208,0-4 16,13-1 32,16 0-48,13-6-1056,13-6-1906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9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7011,'0'0'-2,"-1"0"-1,1 0 1,0-1-1,0 1 1,0 0-1,0 0 1,0-1-1,0 1 1,0 0-1,0 0 1,0 0-1,0-1 1,0 1-1,0 0 1,0 0-1,0-1 1,0 1-1,0 0 1,1 0-1,-1 0 1,0-1-1,0 1 1,0 0 0,0 0-1,0 0 1,0 0-1,1-1 1,-1 1-1,0 0 1,0 0-1,0 0 1,0 0-1,1-1 1,-1 1-1,0 0 1,0 0-1,0 0 1,1 0-1,-1 0 1,0 0-1,0 0 1,1 0-1,8 7 6,7 15 93,-7-5-29,-1 0 0,-1 1-1,-1-1 1,0 2 0,-2-1-1,0 0 1,-1 1 0,1 25 0,-2-11 15,-2-1 1,-2 1 0,0-1-1,-8 33 1,9-60-19,1-2 46,-1-1-1,1 1 0,0-1 0,-1 1 0,1-1 0,-1 1 0,0-1 0,0 1 0,0-1 0,0 0 0,-1 0 0,1 1 0,0-1 0,-1 0 0,0 0 0,-1 2 0,2-5-53,0-1 1,0 1-1,0 0 0,0 0 0,0 0 0,1-1 0,-1 1 1,1 0-1,-1-1 0,1 1 0,-1-1 0,1 1 1,0-1-1,-1 1 0,1-1 0,0-2 0,0-10-134,1 1 0,0 0 0,1-1 0,0 1 0,1 0 0,0 0 0,1 0 0,1 0 0,0 1 0,1 0 0,0 0-1,0 0 1,2 1 0,-1 0 0,2 0 0,-1 1 0,1 0 0,16-14 0,-17 18-331,0 0 1,0 1-1,0 0 1,0 0-1,1 0 1,0 1-1,16-5 1,18 1-1697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5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90 5186,'-7'-29'449,"5"20"-294,-1 0-1,2 0 1,-2-16 0,5 21-273,3 11 315,4 15 759,5 34-641,-2 1 1,-2 0-1,3 95 1,-17-204 321,7 24-601,2 1 0,10-41 0,-13 62-43,0-1-1,1 0 1,0 0 0,0 1 0,0-1 0,1 1-1,0 0 1,0 0 0,1 0 0,-1 1-1,1 0 1,0 0 0,1 0 0,-1 0-1,8-4 1,-10 8 5,0-1 0,-1 1 0,1 0 0,0 0 0,0 0 0,0 1 0,0-1 0,0 1 0,0-1 0,0 1 0,0 0 0,0 0 0,0 0 0,0 1 0,0-1 0,0 1 0,0-1-1,0 1 1,-1 0 0,1 0 0,0 1 0,0-1 0,-1 0 0,1 1 0,3 2 0,5 6-9,0-1 0,0 2-1,-1-1 1,10 15 0,8 7 0,-21-26 16,0 0 0,0 1-1,0-2 1,0 1 0,1-1 0,0-1-1,0 1 1,1-1 0,15 5 0,-21-8-4,1 0 1,-1-1 0,1 1 0,-1-1 0,1 0 0,-1 0-1,1 0 1,0-1 0,-1 1 0,1-1 0,-1 0 0,1 1-1,-1-2 1,0 1 0,1 0 0,-1-1 0,0 1 0,0-1-1,0 0 1,0 0 0,0-1 0,0 1 0,-1 0 0,1-1-1,-1 0 1,0 1 0,4-7 0,2-2 7,-1-1 1,0 0-1,-1-1 1,-1 0-1,6-18 1,-9 25-22,0 0 0,0-1 1,-1 1-1,0-1 0,0 1 1,-1-1-1,0 1 0,0-1 1,-1 1-1,1-1 0,-1 1 1,-1-1-1,-2-8 0,4 14 10,-1 0 0,1 0 0,0 1 0,-1-1 0,1 0 0,0 0 0,-1 1 0,1-1 0,-1 0 0,0 1 0,1-1 0,-1 0 0,1 1 0,-1-1 0,0 1 0,1-1 0,-1 1 0,0-1 0,0 1 0,1 0 0,-1-1 0,0 1 0,0 0 0,0 0 0,1-1-1,-1 1 1,-1 0 0,0 0 1,0 1 0,1-1 0,-1 1 0,1-1 0,-1 1 0,1 0 0,-1-1 0,1 1-1,-1 0 1,1 0 0,0 0 0,-1 0 0,0 2 0,-4 2-4,1 1 1,1 0 0,-1 0-1,1 1 1,-5 7-1,6-7-12,1 0-1,-1 0 1,1 0-1,0 0 0,1 0 1,0 1-1,0-1 1,0 0-1,1 1 0,0-1 1,1 1-1,0-1 0,0 0 1,2 9-1,-2-12-114,1 1-1,-1-1 1,1 0 0,0 1-1,0-1 1,0 0-1,1-1 1,0 1-1,-1 0 1,1-1 0,0 1-1,1-1 1,-1 0-1,1 0 1,-1 0-1,1-1 1,0 1-1,0-1 1,0 0 0,0 0-1,0 0 1,1-1-1,-1 1 1,5 0-1,38 3-2140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0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52 365 1649,'-28'-203'4972,"4"41"-1639,24 162-3327,0 0 1,0 0-1,0 0 1,1 0 0,-1 0-1,0 0 1,0 0-1,0 0 1,0 0-1,0 0 1,0 0-1,0 0 1,0 0-1,0 0 1,0 0-1,0 0 1,0 0-1,0 0 1,0 0-1,0 0 1,0 0-1,1 0 1,-1 0 0,0 0-1,5 15 224,5 23 239,52 284-2,-22-106-3117,-37-200 2060,-2-6-38,1-1-1,0 0 1,1 0 0,0 0 0,7 16 0,9-2-1949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21 6131,'0'-1'63,"0"1"0,1-1 0,-1 0 0,0 1 0,0-1 0,0 0 0,0 1 0,0-1 0,0 0 0,0 1 0,0-1 0,-1 0 0,1 1 0,0-1 0,0 0 0,0 1 0,-1-1 0,1 0 0,0 1 0,-1-1 0,1 1 0,-1-1 0,1 1 0,0-1 0,-1 1 0,1-1 0,-1 1 0,1-1 0,-1 1 0,0 0 0,1-1 0,-1 1 0,1 0 0,-1-1 0,0 1 0,1 0 0,-1 0 0,0 0 0,1-1 0,-1 1 0,0 0 0,1 0 0,-1 0 0,0 0 0,1 0 0,-1 0 0,0 1 0,1-1 0,-1 0 0,0 0 0,1 0 0,-1 1 0,-1-1 0,-4 2-37,-1-1-1,1 1 0,-1 1 1,-9 4-1,0 2-1,0 1-1,1 0 1,1 1 0,0 1-1,0 0 1,1 1-1,1 0 1,0 1-1,1 0 1,-15 26-1,24-37-23,0-1 0,1 1 0,0 0 0,0 0 0,-1-1-1,2 1 1,-1 0 0,0 0 0,1 0 0,-1 0 0,1 0 0,0 0-1,0 0 1,0 1 0,0-1 0,1 0 0,0 3 0,0-5 5,-1 1 1,1 0-1,0-1 0,0 0 1,0 1-1,1-1 1,-1 1-1,0-1 1,0 0-1,1 0 0,-1 0 1,1 0-1,-1 0 1,1 0-1,-1 0 0,1 0 1,-1-1-1,1 1 1,0-1-1,0 1 0,-1-1 1,1 1-1,0-1 1,0 0-1,-1 0 1,1 0-1,0 0 0,0 0 1,-1 0-1,4-2 1,7 0 6,-1 0 0,0-1 0,0-1-1,0 0 1,0 0 0,-1-1 0,1 0 0,-1-1 0,-1 0 0,1-1 0,9-9 0,3-3 33,0-2 0,-2 0 0,21-29-1,-22 30 261,-18 37-287,1-1 1,0 0 0,8 27-1,-7-34-98,0 0-1,1 0 1,0 0-1,0-1 1,1 1-1,0-1 1,1 0-1,-1 0 0,13 12 1,-13-16-296,0 0 1,0 0 0,0 0-1,0-1 1,0 0-1,1 0 1,-1 0-1,1-1 1,0 1-1,7 1 1,25-2-2467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0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38 257 4210,'-2'-47'1715,"-3"-1"1,-1 1-1,-19-68 1,47 271-801,-10-78-1169,28 152 690,-30-188-2692,25 63 0,-22-76-2408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86 2689,'20'-82'5133,"-16"78"-3471,-4 21-860,-3 38-485,2-39-222,-2 153 204,4-104-1821,-13 118 0,6-158-1021,-4-8-402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1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1 353 10133,'55'3'252,"-28"-1"-239,-1-1 0,29-3-1,-7-6 25,0-2-1,0-2 0,-1-2 1,57-26-1,-102 39-38,1-1 0,-1 1 1,0 0-1,1 1 0,-1-1 0,1 0 0,-1 1 1,1-1-1,-1 1 0,1 0 0,0 0 1,4 0-1,-6 1 35,-1 0-1,1 0 1,0 0 0,0-1 0,-1 1 0,1 0 0,0 0-1,-1 0 1,1 0 0,-1 0 0,1 0 0,-1 1 0,1-1 0,-1 0-1,0 0 1,0 0 0,0 0 0,0 0 0,1 1 0,-1-1-1,-1 0 1,1 0 0,0 0 0,0 0 0,0 0 0,-1 1-1,0 1 1,-4 41 31,1 0-1,2 0 0,7 79 1,-4-119-357,-1 0 0,1 0 1,0-1-1,0 1 0,0 0 1,0-1-1,0 1 1,1-1-1,0 0 0,0 1 1,0-1-1,2 3 0,9 3-3271</inkml:trace>
  <inkml:trace contextRef="#ctx0" brushRef="#br0" timeOffset="1">532 67 5923,'-6'-38'16,"6"18"-16,3 11-529,10 12-495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1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6067,'-38'61'2014,"23"-39"-1726,1 1-1,1 1 1,-11 25-1,21-42-273,1 0 0,0 0 0,0 0-1,0 0 1,1 1 0,0-1 0,1 0 0,0 0 0,0 1-1,0-1 1,1 0 0,0 1 0,0-1 0,1 0-1,4 13 1,-5-19-4,0 1-1,0 0 0,0-1 1,0 1-1,0-1 0,0 0 0,0 1 1,0-1-1,1 0 0,-1 1 1,1-1-1,-1 0 0,1 0 0,-1 0 1,1-1-1,-1 1 0,1 0 1,0 0-1,-1-1 0,1 1 1,0-1-1,0 0 0,-1 1 0,1-1 1,0 0-1,0 0 0,-1 0 1,1 0-1,0 0 0,0-1 1,0 1-1,-1-1 0,1 1 0,0-1 1,-1 1-1,3-2 0,5-2 3,-1 1-1,0-1 1,-1-1-1,1 1 1,-1-1-1,8-7 1,-3 1-7,0 0 0,-1-1 0,0-1 0,-1 0 0,0 0 1,10-20-1,-17 28-23,0 0 1,-1 0 0,0 0 0,0 0 0,0 0-1,0 0 1,-1-1 0,0 1 0,0-1-1,0 1 1,-1-1 0,1 1 0,-1-1-1,-1 1 1,1-1 0,-1 1 0,0-1 0,0 1-1,-1 0 1,0-1 0,1 1 0,-6-8-1,5 10-36,0 0 0,0 1 0,0-1 0,0 1-1,-1 0 1,1 0 0,-1 0 0,1 0 0,-1 0-1,0 1 1,0-1 0,1 1 0,-1-1 0,0 1-1,-1 0 1,1 0 0,0 1 0,0-1 0,0 1-1,0-1 1,-1 1 0,1 0 0,0 0 0,0 1-1,-1-1 1,1 1 0,0-1 0,-6 3 0,3-1-143,0 0 0,-1 1 0,1 0 0,0 0 0,1 0 0,-1 1 0,0-1 0,1 2-1,0-1 1,0 0 0,0 1 0,1 0 0,-5 6 0,-11 20-1339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2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4850,'71'-57'4256,"-71"56"-4234,1 1 0,-1-1 1,1 0-1,-1 1 1,1-1-1,0 1 1,-1-1-1,1 1 1,0-1-1,-1 1 1,1-1-1,0 1 1,0 0-1,-1-1 0,1 1 1,0 0-1,0 0 1,0 0-1,0-1 1,-1 1-1,1 0 1,0 0-1,0 0 1,0 0-1,0 1 1,-1-1-1,1 0 0,0 0 1,0 0-1,0 1 1,-1-1-1,1 0 1,0 1-1,0-1 1,-1 0-1,1 1 1,0-1-1,-1 1 1,1 0-1,0-1 1,-1 1-1,1-1 0,-1 1 1,1 0-1,-1-1 1,1 1-1,-1 0 1,0 0-1,1-1 1,-1 1-1,1 1 1,2 6 80,-1 0 1,1 1-1,-1-1 0,1 10 1,-2-8-13,7 41-43,-2 0-1,-3 1 0,-5 76 1,-3-77-411,25-93 267,-3 7-277,1 0-1,1 1 1,43-55 0,-49 72 355,2 0 1,0 1 0,1 1-1,1 0 1,0 1 0,1 1 0,0 0-1,23-11 1,-34 21 22,0 0 0,-1 1 0,1 0 0,0 0 0,1 0 0,-1 0-1,10 1 1,-16 0 2,1 1 1,0 0-1,0 0 0,0 0 0,0 1 0,-1-1 0,1 0 1,0 1-1,0-1 0,0 1 0,-1 0 0,1-1 0,0 1 1,-1 0-1,1 0 0,-1 0 0,1 0 0,-1 0 0,1 1 1,-1-1-1,0 0 0,0 1 0,1-1 0,-1 1 0,0-1 1,0 1-1,-1-1 0,1 1 0,0 0 0,0-1 0,-1 1 1,1 0-1,0 2 0,0 4 3,0-1 0,-1 1 1,0-1-1,0 0 0,0 1 0,-1-1 1,0 0-1,-1 1 0,1-1 1,-1 0-1,-1 0 0,-3 9 0,-4 12 1,-3 9-27,-30 60 0,31-74-979,2 1-2055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2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16 8468,'17'-8'257,"-11"3"-21,-7 3 423,-9 3-477,1 0-1,-1 1 0,1 0 1,0 1-1,0 0 1,0 0-1,0 1 0,0 0 1,1 1-1,-10 6 0,2 0-108,2-1 0,-1 2-1,2 0 1,-21 22 0,28-27-65,1 0 0,-1 0 0,1 1 0,1-1 0,0 1 1,0 0-1,0 1 0,1-1 0,0 1 0,1-1 0,0 1 0,-2 15 0,4-20-4,0 1 0,0 0 0,1-1 0,0 1 0,-1-1-1,2 1 1,-1-1 0,0 1 0,1-1 0,0 0 0,0 0-1,0 0 1,0 0 0,1 0 0,0 0 0,-1 0 0,1-1 0,1 1-1,-1-1 1,0 0 0,1 0 0,0 0 0,-1-1 0,1 1-1,8 3 1,-2-2-101,-1-1 0,1 0 1,0 0-1,-1-1 0,1 0 0,0-1 0,1 0 0,-1-1 0,0 0 0,0 0 0,0-1 0,0-1 1,0 1-1,0-2 0,0 1 0,-1-1 0,18-8 0,-7 2-121,-1-1-1,-1 0 1,1-2-1,-2 0 1,0-1-1,0 0 0,22-24 1,-20 14 307,-1 0 0,-2-1 0,0 0 0,16-33 1,-32 57-83,0 0 1,0 0-1,0-1 1,0 1 0,0 0-1,0-1 1,0 1 0,0 0-1,0 0 1,0-1-1,0 1 1,0 0 0,0 0-1,0-1 1,1 1 0,-1 0-1,0 0 1,0-1 0,0 1-1,1 0 1,-1 0-1,0 0 1,0-1 0,0 1-1,1 0 1,-1 0 0,0 0-1,0 0 1,1 0 0,-1-1-1,0 1 1,1 0-1,-1 0 1,0 0 0,0 0-1,1 0 1,-1 0 0,0 0-1,1 0 1,-1 0 0,3 15 225,-6 31-3,3-41-222,-1-1 0,-4 94 90,5-86-86,1 0 1,0 0-1,1 0 0,0 0 0,0 0 1,5 11-1,-6-22 5,-1 1 1,1-1-1,-1 0 0,1 0 1,-1 1-1,1-1 0,0 0 1,-1 0-1,1 0 0,0 0 1,0 0-1,0 0 1,0 0-1,0 0 0,0 0 1,0 0-1,0-1 0,0 1 1,1 0-1,-1-1 0,0 1 1,0-1-1,1 1 0,-1-1 1,2 1-1,0-1 20,-1-1-1,0 1 0,1 0 1,-1-1-1,0 0 1,1 1-1,-1-1 1,0 0-1,0 0 1,0 0-1,0 0 0,0-1 1,3-1-1,3-4 82,0 0-1,0 0 0,-1-1 0,0 0 0,8-11 1,-4 3 46,-1-1 0,-1 0 1,0-1-1,11-35 0,-18 45-210,1 0 0,-1 0-1,-1-1 1,0 1 0,0 0 0,0-1-1,-1 1 1,-1-1 0,1 1-1,-1-1 1,-1 1 0,0-1-1,-4-12 1,5 19-76,1 1-1,-1-1 1,0 1-1,0-1 1,1 1 0,-1-1-1,-1 1 1,1 0-1,0 0 1,0-1-1,0 1 1,-1 0-1,1 0 1,0 0 0,-3-1-1,3 1-12,0 1 1,0 0-1,0 0 0,0 0 0,0-1 1,0 1-1,0 0 0,0 0 0,0 1 1,0-1-1,0 0 0,0 0 0,0 0 1,0 1-1,0-1 0,1 0 0,-1 1 1,0-1-1,0 1 0,0-1 0,0 1 1,0-1-1,1 1 0,-1 0 0,0-1 1,0 2-1,-15 17-2202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2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0 380 6339,'15'-6'483,"0"0"0,-1 0 1,0-1-1,0-1 0,-1-1 0,0 0 1,0 0-1,16-17 0,29-20-446,-34 30-15,-3 3-87,-1-2-1,29-26 0,-45 38 41,-1-1 0,1 1 1,-1-1-1,0 0 0,0 0 0,0 0 1,-1 0-1,1 0 0,-1-1 1,0 1-1,0-1 0,-1 1 0,0-1 1,1 0-1,-1 0 0,-1 1 0,1-1 1,-1 0-1,0-7 0,0 9 10,-1 0 0,0-1 0,0 1 0,0 0 0,0-1 0,0 1 0,-1 0 0,0 0 0,1 0 0,-1 0 0,0 0 0,-1 1 0,1-1 0,0 1 0,-1-1-1,1 1 1,-1 0 0,0 0 0,0 0 0,0 0 0,0 0 0,0 1 0,0-1 0,0 1 0,0 0 0,-1 0 0,1 0 0,-5 0 0,4 0 33,-1 1 0,1-1 0,0 1 0,-1 0 0,1 1 0,0-1 0,-1 1 0,1 0 0,0 0 0,0 0 0,0 0 0,0 1 0,0 0 1,0-1-1,0 2 0,0-1 0,0 0 0,1 1 0,0-1 0,-1 1 0,1 0 0,-3 4 0,1 0 20,1 0 0,0 1 0,0 0 0,0-1 0,1 1 0,1 0 0,-1 1 0,1-1 1,0 0-1,1 1 0,0-1 0,1 1 0,-1-1 0,2 1 0,-1-1 0,4 16 0,-3-15-69,1-1 0,0 1 0,0-1-1,1 1 1,1-1 0,-1 0 0,1 0 0,0-1 0,1 1-1,0-1 1,0 0 0,1 0 0,-1-1 0,2 0 0,-1 0-1,10 7 1,23 7-1348,5-7-1534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3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331 156 5458,'0'-6'282,"-1"-12"725,-1-1 0,-5-24 1,6 39-926,0 0 0,0 0 0,-1 0 1,1 0-1,-1 0 0,0 0 0,0 0 0,0 1 1,0-1-1,-1 1 0,0-1 0,0 1 0,1 0 1,-2 0-1,1 0 0,-4-2 0,5 4-55,1 0 0,-1 0 0,1 0 0,-1 1 0,0-1 0,1 1 0,-1-1 1,0 1-1,1 0 0,-1-1 0,0 1 0,1 0 0,-1 0 0,0 0 0,0 1 0,1-1 0,-1 0 0,0 0 0,1 1 0,-1-1 0,-2 2 0,0 0 45,1 0 0,1 0 1,-1 0-1,0 1 0,1-1 0,-1 1 1,1 0-1,-1-1 0,1 1 1,-2 4-1,-2 4 172,0 0 1,1 1-1,0 0 1,-6 25-1,5-7-140,2 1 0,0 1 0,3-1 0,0 0 0,6 50 0,4-16-546,28 105 1,-13-92-4484,-19-52 203</inkml:trace>
  <inkml:trace contextRef="#ctx0" brushRef="#br0" timeOffset="1">11 471 4962,'-7'-32'3426,"4"9"-2658,6 8-768,10 9 48,13 6-16,6 6-32,17 0-464,9 0-3538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3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138 125 7187,'-1'-8'303,"0"0"0,0 0 0,0 1 0,-1-1 0,0 0 0,-1 1 0,0-1-1,0 1 1,0 0 0,-1 0 0,0 0 0,0 1 0,-1-1 0,-11-11 0,16 18-292,-1-1-1,0 1 1,1 0 0,-1-1 0,0 1 0,1 0 0,-1-1 0,0 1 0,0 0-1,0 0 1,1 0 0,-1 0 0,0 0 0,0-1 0,0 1 0,1 1 0,-1-1 0,0 0-1,0 0 1,1 0 0,-1 0 0,0 0 0,0 1 0,0-1 0,1 0 0,-1 1-1,0-1 1,1 1 0,-1-1 0,0 1 0,1-1 0,-1 1 0,1-1 0,-1 1-1,1-1 1,-1 1 0,1 0 0,-1-1 0,1 1 0,-1 1 0,-17 34 550,16-30-496,-6 17 61,0 1 0,2-1 0,1 1 0,1 0-1,1 1 1,1 45 0,4-3-212,14 84 1,-2-92-1705,-4-18-2367,-6-20-736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17 449 9284,'-8'-11'820,"-1"-5"-124,10 16-691,-1-1-1,1 1 1,-1-1 0,1 1 0,-1-1-1,1 1 1,-1-1 0,1 1 0,-1-1-1,1 1 1,0 0 0,-1 0 0,1-1-1,0 1 1,-1 0 0,1 0 0,0 0-1,-1 0 1,1-1 0,0 1 0,0 0-1,-1 0 1,1 1 0,0-1 0,-1 0-1,1 0 1,1 0 0,19 0 42,1-2 0,-1-1-1,0 0 1,-1-1 0,32-12 0,94-45 190,-15 5 568,-129 55-785,0 0 0,0 0-1,0 0 1,0 1 0,0-1 0,0 1-1,0-1 1,0 1 0,0 0-1,0 0 1,1 0 0,-1 0 0,0 0-1,0 1 1,0-1 0,0 0-1,0 1 1,0 0 0,0 0 0,0-1-1,0 1 1,0 0 0,0 0-1,0 1 1,0-1 0,-1 0 0,1 1-1,0-1 1,-1 1 0,0-1-1,1 1 1,-1 0 0,2 2 0,1 5 53,0 0 1,-1 0 0,1 0 0,-2 0 0,4 20 0,-2-11-102,3 18-42,1 3-747,19 54-1,-14-65-1519</inkml:trace>
  <inkml:trace contextRef="#ctx0" brushRef="#br0" timeOffset="1">708 62 9861,'-23'-35'800,"3"14"-800,1 15-80,9 18 0,10 11-929,10 9-4289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4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30 9716,'-12'-8'839,"8"5"-576,1 0 0,-1 0 0,0 1 0,0 0-1,0-1 1,-9-2 0,12 5-250,-1 0 1,1 0 0,0 0-1,-1 0 1,1 0-1,0 0 1,-1 0-1,1 1 1,0-1-1,-1 0 1,1 1-1,0-1 1,0 1-1,-1-1 1,1 1-1,0 0 1,0-1-1,0 1 1,0 0-1,0 0 1,0 0-1,0 0 1,0 0 0,0 0-1,0 0 1,0 0-1,1 0 1,-2 2-1,-2 5 0,0 0 0,1 1-1,0-1 1,1 1 0,-1 0 0,2 0 0,-1 0-1,1-1 1,1 1 0,-1 0 0,1 0-1,1 0 1,0 0 0,0 0 0,1 0-1,0 0 1,1 0 0,-1-1 0,2 1 0,-1-1-1,1 0 1,1 0 0,-1 0 0,1-1-1,0 0 1,1 0 0,7 8 0,-10-13-3,-1 0 0,1 0-1,0-1 1,0 1 0,0-1 0,-1 1 0,1-1 0,1 0 0,-1 0 0,0 0 0,0-1 0,0 1 0,0-1 0,1 0-1,4 0 1,-2 0-5,0-1 0,0 0-1,0-1 1,0 0 0,0 0-1,0 0 1,9-5 0,2-3-12,-1-1 0,0 0 1,-1-1-1,17-17 0,-17 12 14,0 0 0,-1-1 0,-1-1 0,18-34 0,-6 11-28,-25 41 20,0 1 0,0 0 0,1 0 0,-1 0 0,0 0 0,0 0 0,0 0 0,0-1 0,0 1 0,0 0 0,0 0 0,0 0 0,0 0 0,0 0 0,0 0 1,0 0-1,0 0 0,0-1 0,1 1 0,-1 0 0,0 0 0,0 0 0,0 0 0,0 0 0,0 0 0,0 0 0,0 0 0,1 0 0,-1 0 0,0 0 0,0 0 0,0 0 0,0 0 0,0 0 0,0 0 0,1 0 1,-1 0-1,0 0 0,0 0 0,0 0 0,0 0 0,0 0 0,0 0 0,1 0 0,-1 0 0,0 0 0,0 0 0,0 0 0,0 0 0,0 0 0,0 1 0,0-1 0,0 0 0,1 0 0,-1 0 0,0 0 0,0 0 0,0 0 1,0 0-1,0 0 0,0 1 0,0-1 0,0 0 0,0 0 0,0 0 0,0 0 0,0 0 0,0 0 0,0 1 0,3 16 55,-1 27 4,-2-37-98,-1 11-100,1 1 0,1-1-1,1 1 1,0-1 0,2 0 0,5 19-1,4-17-2668,5-9-2628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4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73 9172,'-16'-38'1969,"0"12"-1953,3 17-16,3 15-80,7 20-16,13 12-3442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1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5843,'0'0'30,"0"0"1,1-1 0,-1 1 0,0-1 0,1 1-1,-1-1 1,0 1 0,1 0 0,-1-1 0,1 1-1,-1 0 1,0 0 0,1-1 0,-1 1 0,1 0-1,-1 0 1,1-1 0,-1 1 0,1 0-1,-1 0 1,1 0 0,-1 0 0,1 0 0,-1 0-1,1 0 1,-1 0 0,1 0 0,0 0 0,22 0 618,-16 1-353,27-2 629,-22 0-786,-1 1 1,0 0-1,1 0 1,-1 1-1,22 5 1,-29-4-130,0 0-1,1 0 1,-1 0 0,0 0 0,0 1 0,-1-1-1,1 1 1,-1 0 0,1 0 0,-1 1-1,0-1 1,0 1 0,0-1 0,-1 1-1,1 0 1,-1 0 0,0 0 0,3 8-1,-2-5 16,-1 1 0,0-1 0,0 1 0,-1 0 0,0 0 0,-1-1 0,1 1 0,-1 0 0,-1 0 0,1-1 0,-2 1 0,1 0 0,-1-1 0,0 1 0,0-1 0,-1 1-1,0-1 1,0 0 0,-1 0 0,-4 7 0,2-6-159,0 1 0,0-1 0,-1 0 0,0 0-1,-1-1 1,1 0 0,-1 0 0,-1-1 0,1 0 0,-1 0-1,0-1 1,0 0 0,-1 0 0,-15 4 0,7-5-3348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36 336 9092,'3'-2'108,"0"1"0,-1-1-1,1 0 1,-1 0 0,1-1-1,-1 1 1,0-1 0,0 1-1,0-1 1,0 1 0,0-1 0,-1 0-1,1 0 1,-1 0 0,2-5-1,9-15 83,42-41 157,3-4-245,-53 62-92,1 0 0,-2-1-1,1 0 1,-1 0 0,0 0 0,0 0 0,-1 0-1,0 0 1,1-9 0,-2 14 4,-1-1-1,1 1 1,-1 0 0,0-1 0,0 1-1,0 0 1,0-1 0,-1 1 0,1 0-1,-1-1 1,1 1 0,-1 0-1,0 0 1,0 0 0,0-1 0,0 1-1,0 0 1,0 0 0,-3-3 0,2 4-4,0 0 0,1-1 0,-1 1 1,0 0-1,0 0 0,0 0 1,0 1-1,-1-1 0,1 0 1,0 1-1,0-1 0,0 1 1,0 0-1,-1 0 0,1 0 1,0 0-1,-3 0 0,-2 1 29,-1 1 0,0 0 0,0 0 0,1 0 0,-1 1 0,1 0 0,0 1 0,0-1 0,0 1-1,-9 7 1,8-4-29,1 1-1,-1 0 0,1 1 1,1-1-1,0 1 0,0 0 1,0 1-1,1-1 0,1 1 1,0 0-1,0 0 0,1 1 1,0-1-1,0 1 0,2-1 1,-1 1-1,1 0 0,1 0 1,0 0-1,0 0 0,1-1 1,1 1-1,0 0 0,0-1 1,1 1-1,0-1 0,1 0 1,0 0-1,7 13 0,-9-19-1,0-1 0,0 0-1,1 0 1,-1 0 0,1 0-1,-1 0 1,1-1 0,0 1-1,0-1 1,0 1 0,0-1-1,1 0 1,-1-1-1,0 1 1,1 0 0,-1-1-1,1 0 1,7 2 0,-6-3 1,0 0 1,0 0 0,1 0 0,-1-1-1,0 0 1,0 0 0,0 0 0,0-1-1,-1 1 1,1-1 0,0-1 0,6-3-1,7-6 9,0-1 0,0-1 0,-1-1 0,-1 0-1,16-20 1,-2 1 3,-6 6-22,44-40 0,-66 66-14,1 0 0,-1 0 0,1 0 1,0 0-1,-1 1 0,1-1 0,0 1 0,0 0 0,0-1 1,4 0-1,-6 2 15,0 0-1,0 0 1,0 1 0,0-1-1,0 0 1,0 0 0,0 0-1,0 1 1,0-1 0,0 0 0,0 1-1,0-1 1,0 1 0,0-1-1,0 1 1,-1-1 0,1 1 0,0 0-1,0-1 1,-1 1 0,1 0-1,0 0 1,-1 0 0,1-1 0,-1 1-1,1 0 1,-1 0 0,1 0-1,-1 0 1,0 0 0,0 0-1,1 0 1,-1 0 0,0 2 0,3 13 20,0 1 0,-2 0 0,0 0 0,-1 0 0,-1 0 0,-4 25 0,0 37-115,5-79 96,0 0 0,0 1-1,0-1 1,0 0 0,0 1 0,1-1 0,-1 0 0,0 0-1,0 1 1,0-1 0,0 0 0,1 0 0,-1 1 0,0-1-1,0 0 1,0 0 0,1 1 0,-1-1 0,0 0-1,1 0 1,-1 0 0,0 0 0,0 1 0,1-1 0,-1 0-1,0 0 1,1 0 0,-1 0 0,0 0 0,1 0 0,-1 0-1,0 0 1,1 0 0,-1 0 0,0 0 0,1 0 0,-1 0-1,0 0 1,0 0 0,1 0 0,-1 0 0,0-1 0,1 1-1,-1 0 1,0 0 0,0 0 0,1 0 0,-1-1-1,0 1 1,0 0 0,1 0 0,-1-1 0,0 1 0,0 0-1,0 0 1,1-1 0,-1 1 0,3-2 2,9-4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3490,'-16'5'736,"-3"-2"-368,-1-3-32,4-3-160,3 1-112,0 2-32,-3 2 0,6 1-32,-6-3 80,0 6 0,3-3-80,-3 3 0,-1 0-16,1 3-928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6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67 576 3810,'-6'3'700,"0"-1"0,0 0 0,0-1 0,0 0 0,0 0 0,-1 0 0,-11 0 0,18-1-653,0 0 1,-1 0-1,1 0 1,0 0-1,0 0 1,-1 0-1,1 0 1,0 0-1,0 0 0,-1 0 1,1-1-1,0 1 1,0 0-1,0 0 1,-1 0-1,1 0 1,0 0-1,0 0 1,0-1-1,-1 1 1,1 0-1,0 0 1,0 0-1,0-1 1,0 1-1,0 0 1,0 0-1,-1 0 1,1-1-1,0 1 1,0 0-1,0 0 1,0-1-1,0 1 1,0 0-1,0 0 1,0 0-1,0-1 1,0 1-1,0 0 1,0 0-1,0-1 1,0 1-1,0 0 1,0 0-1,0-1 0,1 1 1,-1 0-1,0 0 1,0 0-1,0-1 1,0 1-1,12-20 389,20-19-622,-18 24 195,1 1 0,1 1 0,0 0 0,30-18 0,-37 26-26,1 0 0,-1 0 0,1 1 0,0 0 0,0 1 0,0 0 0,1 1-1,-1 0 1,1 0 0,-1 1 0,12 1 0,-19 0 22,1 1-1,-1 0 1,0 0-1,1 0 1,-1 0 0,0 1-1,0-1 1,0 1-1,0 0 1,0 0-1,0 0 1,0 0 0,0 1-1,-1-1 1,1 1-1,-1-1 1,0 1-1,0 0 1,0 0-1,0 0 1,0 0 0,-1 0-1,1 0 1,-1 1-1,0-1 1,1 5-1,3 11 54,0 0-1,-1 1 0,1 26 0,-4-36-70,1 15-50,-1-10 99,0 1 0,1-1 1,1 0-1,6 21 0,-8-34-77,0 1-1,0-1 1,0 1-1,0-1 1,0 1-1,1-1 1,-1 0-1,1 1 1,-1-1-1,1 0 1,0 0-1,0 0 1,0 0-1,0-1 1,0 1-1,1 0 1,-1-1-1,0 0 1,1 1-1,-1-1 1,1 0-1,-1 0 1,1-1-1,-1 1 1,1 0-1,0-1 0,0 0 1,-1 1-1,1-1 1,5-1-1,1 0-479,1 0-1,0-1 0,0 0 0,-1-1 0,1 0 0,-1-1 0,0 0 0,0 0 0,14-10 1,-12 6 255,0-1 0,0 0 0,-1-1 0,0 0 0,-1 0 1,11-15-1,-5 1 263,-1 0 0,-1-1 0,-1 0 1,-2-1-1,0 0 0,9-40 0,16-129 1569,-14-1 4298,-19 178-5169,1 21-170,1 30 323,-3 25-21,-14 103-1,7-118-791,2 0 0,2 0 0,1 1 0,11 82-1,-9-117-22,1-1 0,1 1 0,-1-1 0,1 1 0,1-1-1,0 0 1,0 0 0,6 8 0,-8-13-67,0 0 0,1 0 0,-1-1-1,1 1 1,0-1 0,0 1 0,0-1 0,0 0 0,0-1 0,0 1 0,0 0 0,1-1 0,-1 0 0,1 1 0,-1-1-1,1-1 1,-1 1 0,1 0 0,0-1 0,-1 0 0,1 0 0,4-1 0,34-5-1962,2-10-1606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0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65 371 9861,'-39'14'2609,"14"-5"-2081,28-12-176,32-17-176,37-12-48,38-9-112,29-15 0,7-2 0,-3 0-32,-27 5-960,-31 10-1986,-34 13-2704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234 413 6915,'1'-1'620,"-1"1"-558,0 0 0,0 0 0,0 0 0,0 0 0,0-1 0,1 1 0,-1 0 0,0 0 0,0 0 0,0 0 0,0-1 0,0 1 0,0 0 0,0 0 0,0 0 0,0-1 0,0 1 0,0 0 0,0 0 0,0 0 0,0 0 0,0-1 0,-1 1 0,0-2 682,1 2-682,0 0 0,0 0 0,0 0 0,-1 0 0,-10-5 1354,4 1 102,40-24-1289,-2 1-118,52-58 0,-76 77-126,-1 0 0,1 0-1,-2-1 1,1 0-1,-1 0 1,-1 0 0,0-1-1,0 0 1,-1 1-1,0-1 1,0-1-1,1-17 1,-4 24 10,1-1-1,-2 1 1,1-1-1,0 1 1,-1-1-1,0 1 1,0-1-1,0 1 1,0-1 0,-1 1-1,0 0 1,0 0-1,0 0 1,0 0-1,-1 0 1,0 0-1,1 1 1,-1-1-1,-1 1 1,1 0 0,0 0-1,-1 0 1,1 0-1,-1 0 1,0 1-1,0 0 1,0 0-1,0 0 1,-1 0-1,1 1 1,-9-3-1,4 3 4,0-1-1,0 1 0,0 0 0,-1 1 1,1 0-1,0 0 0,0 1 0,0 1 1,0-1-1,0 1 0,0 1 0,0 0 1,1 0-1,-1 1 0,-9 5 0,4 1 0,0 0-1,0 1 1,1 0-1,1 1 0,0 1 1,1 0-1,0 1 1,1 0-1,0 0 0,2 1 1,-1 0-1,2 1 1,0-1-1,1 2 0,-7 26 1,9-27 9,0 1 1,2 0 0,0 0-1,1 0 1,0 0-1,1 0 1,2 0 0,-1 0-1,2 0 1,0 0-1,1-1 1,1 1 0,0-1-1,1 0 1,15 28-1,-8-26 5,1 1 0,1-2-1,26 26 1,-26-29-6,0 2 1,-1-1-1,-1 2 0,15 23 1,-26-37-7,-1-1 0,0 0 0,0 1 0,0-1 1,0 1-1,0-1 0,0 1 0,-1 0 0,0-1 1,1 1-1,-1 0 0,0-1 0,0 1 0,0 0 1,0-1-1,-1 1 0,1-1 0,-1 1 0,0 0 1,-1 3-1,-1-2 8,1 0 0,-1 0 0,0 0 0,1-1-1,-2 1 1,1-1 0,0 1 0,-1-1 0,0-1 0,-7 6 0,-1-1-416,-1-1 1,1 0-1,-1-1 1,0-1-1,0 0 0,0 0 1,-16 1-1,-5-4-2403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0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15 171 6371,'-1'0'85,"0"-1"0,1 1 0,-1 0 0,0 0-1,1 0 1,-1-1 0,0 1 0,1 0 0,-1 0 0,0-1 0,1 1 0,-1-1 0,1 1 0,-1-1 0,1 1-1,-1-1 1,1 1 0,-1-1 0,1 1 0,0-1 0,-1 1 0,1-1 0,-1 0 0,1 1 0,0-1 0,0 0-1,-1-1 1,1 1-44,1 0 1,-1 0-1,0-1 0,1 1 0,-1 0 0,0 0 0,1-1 0,-1 1 0,1 0 1,0 0-1,-1 0 0,1 0 0,0 0 0,1-1 0,2-3-35,1 1 0,-1 0 0,1 0 0,0 0 1,8-5-1,-1 3 40,0 0 1,1 0-1,-1 1 0,1 1 1,0 0-1,0 0 1,0 2-1,1 0 1,-1 0-1,1 1 1,23 1-1,-35 0-40,0 1 0,1-1 0,-1 1 0,0-1 0,0 1-1,0 0 1,0-1 0,1 1 0,-1 0 0,0 1 0,0-1 0,-1 0-1,1 0 1,0 1 0,0-1 0,-1 1 0,1 0 0,-1 0 0,1-1-1,-1 1 1,2 3 0,-2-2 7,0 1 1,1-1-1,-2 1 0,1 0 0,0-1 1,-1 1-1,1 0 0,-1 0 0,0 0 1,-1-1-1,0 8 0,-2 4 23,-1 0 0,-1-1 0,0 1 0,-1-1 0,-9 17 0,-26 32 19,27-43-53,-20 38 0,35-54 127,7-8-80,14-11-43,20-19-149,-2-2 0,55-60 0,-74 71 201,-2-1-1,0-1 1,-2 0 0,-1-1 0,19-46 0,-35 71 168,-6 10-154,-7 13-13,3 1-3,0 1-1,1 1 0,-11 44 1,18-59-50,0 0 0,1 0-1,0 0 1,1 0 0,0 0 0,0 0 0,0 0-1,1 0 1,0 0 0,1-1 0,0 1 0,0 0-1,1-1 1,0 1 0,7 13 0,-7-18-145,-1 0-1,1 0 1,0 0 0,0 0 0,0 0 0,1 0-1,-1-1 1,1 0 0,-1 1 0,1-1-1,0-1 1,0 1 0,0 0 0,0-1 0,0 0-1,0 0 1,0 0 0,0-1 0,0 1 0,1-1-1,3 0 1,31 1-4076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1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94 4610,'-3'-27'3889,"3"27"-3830,0-1 0,0 0-1,0 0 1,0 0 0,0 0 0,0 0 0,0 1 0,-1-1-1,1 0 1,0 0 0,0 0 0,-1 1 0,1-1 0,-1 0 0,1 0-1,0 1 1,-1-1 0,0 0 0,1 1 0,-1-1 0,1 0 0,-1 1-1,-1-1 1,2 5-29,1 1 1,-1 0-1,1-1 0,0 1 0,0-1 0,2 8 0,-1-5-19,3 15-2,-1 1 11,2 0 0,16 44-1,-20-63-31,-1 1 0,2-1 0,-1 1 0,0-1 0,1 0 0,0 0 0,0 0 0,0 0 0,1 0 0,-1-1 0,1 1 0,0-1 0,0 0 0,0 0 0,0-1 0,0 1 0,1-1 0,-1 0 0,1 0 0,5 1 0,-5-2 7,-1-1 0,1 0 0,-1-1 0,1 1 1,-1-1-1,1 0 0,-1 0 0,1 0 1,-1-1-1,0 1 0,0-1 0,0 0 1,0 0-1,0-1 0,0 1 0,0-1 1,-1 0-1,5-4 0,1-2 11,1 0 0,-1 0-1,-1-1 1,0 0 0,9-16 0,-8 11 117,-1-2 0,0 1-1,-1-1 1,-1 0 0,-1 0 0,0-1 0,-2 0 0,0 0 0,2-27 0,-6 53-5,0 0 0,-1 0 1,1 0-1,-5 10 0,-3 13 60,-7 52 136,1-3-134,-3-1 0,-55 145 0,50-175-34,-6 14-2763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1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9460,'-9'12'368,"-4"0"-287,3-7 63,4 1 64,12 6 0,17-3-16,12-3-80,17-6-80,7-6-32,5-3-560,-5-6-1505,-1 4-1553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1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50 8804,'-23'15'944,"20"-12"-831,9-6 95,17-3-80,13 0-32,9-2-64,10 2-32,7-3 16,-1 0-16,-2 3 0,-11-2-64,-2 8-2001,-14-6-1873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3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45 5250,'0'-2'119,"0"0"-1,0 0 0,0 0 0,0 0 1,-1 1-1,1-1 0,-1 0 0,1 0 0,-1 0 1,0 1-1,0-1 0,0 0 0,0 1 1,0-1-1,0 1 0,0-1 0,0 1 1,0 0-1,-1-1 0,1 1 0,-1 0 0,1 0 1,-1 0-1,1 0 0,-1 0 0,0 0 1,1 0-1,-1 1 0,0-1 0,0 1 1,0-1-1,1 1 0,-1 0 0,0-1 0,0 1 1,0 0-1,0 0 0,0 0 0,-1 1 1,-6-1-68,0 1 1,1 1-1,-1-1 1,1 1-1,-1 0 0,1 1 1,-9 4-1,2 0 36,1 1 0,-1 0 0,2 1-1,-1 1 1,1 0 0,0 1-1,1 0 1,1 1 0,-1 0-1,2 1 1,0 0 0,1 1 0,0 0-1,1 0 1,0 1 0,1 0-1,1 0 1,0 1 0,1 0 0,1 0-1,1 0 1,0 0 0,-1 34-1,4-34-149,0 0-1,1 1 0,0-1 0,2 0 0,0 0 0,0 0 1,2 0-1,0-1 0,1 0 0,9 19 0,-12-28-111,0 0 0,1-1 1,-1 1-1,1-1 0,0 0 0,1 0 0,-1-1 0,1 1 0,0-1 0,0 0 0,0 0 0,0 0 0,1-1 0,0 0 0,0 0 0,0-1 0,0 1 0,0-1 0,0 0 0,0-1 0,1 0 0,-1 0 0,1 0 0,-1-1 0,1 0 0,-1 0 0,1 0 0,7-2 0,-9 1 146,0 0-1,-1 0 1,1-1-1,0 1 0,-1-1 1,1 0-1,-1-1 0,0 1 1,1-1-1,-1 0 1,0 0-1,-1 0 0,1 0 1,0 0-1,-1-1 1,0 0-1,0 0 0,0 0 1,0 0-1,-1 0 1,5-9-1,-1-6 373,0 1-1,-1-1 1,-1 1 0,2-29-1,7-29 2257,-9 132-1575,-5 14-738,-1-40-269,1 0 0,1 0 0,2 0-1,1 0 1,9 36 0,-11-64-14,-1 1 1,1-1-1,0 0 0,0 1 1,0-1-1,0 0 0,0 1 0,1-1 1,-1 0-1,1 0 0,-1 0 1,1 0-1,0-1 0,-1 1 1,1 0-1,0-1 0,0 1 1,1-1-1,-1 1 0,0-1 0,3 1 1,-2-1 6,0-1 0,0 0 1,1 1-1,-1-1 0,0 0 1,0 0-1,0-1 0,0 1 1,1-1-1,-1 0 0,0 1 1,0-1-1,0-1 0,4-1 0,4-2 18,-1-1 0,0-1 0,0 0 0,-1 0 0,0-1 0,0 0 0,13-16 0,-16 15-49,0 1 0,0-1 1,-1 0-1,-1 0 0,1-1 0,-1 0 1,-1 0-1,0 0 0,0 0 0,-1 0 1,0 0-1,-1-1 0,0 1 0,-1-15 0,0 20 4,-1-1 0,0 1-1,0 0 1,0 0-1,0 0 1,-1-1-1,0 1 1,0 0-1,0 1 1,-1-1-1,0 0 1,0 1 0,0 0-1,0-1 1,-1 1-1,1 0 1,-1 1-1,0-1 1,0 1-1,-1 0 1,1 0-1,-1 0 1,1 0 0,-1 1-1,0 0 1,0 0-1,0 0 1,0 0-1,-7 0 1,2 0-203,0 0 0,0 1 0,0 0 0,0 1 0,0 0-1,0 1 1,-15 3 0,18-3-309,0 1 0,1 0-1,-1 0 1,0 1 0,1 0 0,0 0-1,-6 4 1,-13 13-3019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1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9348,'-13'0'400,"-3"11"-352,0 7 161,0 14 159,6 12-32,0 8-96,7 7 112,6 8-192,0 0-128,7 0-32,6-6-48,4-5-1168,6-16-1009,6-10-1921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8340,'1'-2'182,"0"0"1,0-1-1,1 1 0,-1 0 1,-1-1-1,1 1 0,0-1 1,-1 1-1,1-4 1,-1 4-145,1 0 0,-1 0 0,0 1 1,1-1-1,-1 0 0,1 1 0,-1-1 1,1 1-1,0-1 0,0 1 0,1-3 1,-1 3-44,0 1 1,0-1 0,0 1 0,0 0 0,0 0 0,0-1 0,0 1 0,0 0 0,0 0-1,1 0 1,-1 0 0,0 0 0,0 0 0,0 0 0,0 1 0,0-1 0,0 0 0,0 0-1,0 1 1,0-1 0,0 1 0,0-1 0,-1 1 0,1-1 0,0 1 0,1 0-1,4 3 7,0 0-1,0 1 0,-1 0 0,0 0 0,1 0 0,-2 0 0,1 1 0,-1-1 0,1 1 1,-2 0-1,6 10 0,3 11 42,14 41 0,-18-44-38,6 20 5,-10-28 0,1 0 0,1 0 0,14 26 0,-20-42-2,0 1-1,1 0 0,-1 0 1,1-1-1,-1 1 0,1 0 1,0-1-1,-1 1 0,1-1 1,0 1-1,-1-1 0,1 1 1,0-1-1,0 1 0,-1-1 1,1 1-1,0-1 0,0 0 1,0 0-1,-1 1 0,1-1 1,0 0-1,0 0 0,0 0 1,0 0-1,0 0 0,-1 0 1,1 0-1,0 0 0,0 0 1,0-1-1,0 1 0,-1 0 1,1-1-1,0 1 0,0 0 1,0-1-1,-1 1 0,1-1 1,0 1-1,-1-1 0,1 1 1,0-1-1,-1 1 0,2-2 1,4-4 20,-1-1 0,1 1 0,8-14 1,-11 15-24,143-225-12,-88 130-2581,-32 55-1761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3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7507,'-10'0'577,"-3"8"31,-6 7 432,-1 14-495,1 15-17,-1 11-96,1 9-240,6 12 80,0 3-112,6 5-112,4-2-48,6 0 16,7-12-16,3-15-192,10-14-752,9-18-785,7-17-2337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4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6995,'-1'-2'85,"1"0"0,0-1 0,0 1 0,1-1 0,-1 1 0,1 0 0,-1-1 0,1 1 0,0 0 0,-1-1 0,1 1 0,0 0 0,1 0 0,-1 0 0,0 0 0,1 0 0,-1 0 0,1 0 0,-1 0 0,1 1 0,4-4 0,-3 4-62,0-1 1,0 1-1,0 0 0,0 0 1,0 0-1,0 0 0,0 1 1,1-1-1,-1 1 0,0 0 1,1 0-1,-1 0 0,0 0 1,5 1-1,-2 0-19,-1 1 1,1-1-1,-1 1 1,1-1-1,-1 1 0,0 1 1,0-1-1,0 1 1,0 0-1,-1 0 0,1 1 1,-1-1-1,1 1 1,-1 0-1,-1 0 0,1 0 1,0 1-1,-1-1 1,3 6-1,-4-3 10,0 0 0,0 0-1,-1 1 1,0-1 0,0 0 0,-1 0 0,0 1 0,0-1 0,-1 0-1,0 0 1,0 1 0,0-1 0,-1 0 0,0 0 0,-1 0 0,-6 12-1,1-4 2,0 0-1,-1-1 1,-1 0-1,0 0 0,-1-1 1,-14 13-1,22-23-9,-1 0 0,0 1-1,1-1 1,-1-1 0,-1 1 0,-6 3 0,11-6-7,0 0 1,0 0 0,0 0 0,0 0-1,-1 0 1,1 0 0,0 0 0,0 1-1,0-1 1,0 0 0,-1 0 0,1 0 0,0 0-1,0 0 1,0 0 0,0 0 0,0 0-1,-1 0 1,1 0 0,0 0 0,0 0-1,0 0 1,0 0 0,-1 0 0,1-1-1,0 1 1,0 0 0,0 0 0,0 0 0,0 0-1,-1 0 1,1 0 0,0 0 0,0 0-1,0 0 1,0-1 0,0 1 0,0 0-1,0 0 1,0 0 0,-1 0 0,1 0-1,0-1 1,0 1 0,0 0 0,0 0 0,0 0-1,0 0 1,0 0 0,0-1 0,0 1-1,0 0 1,0 0 0,0 0 0,0-1-1,11-20-189,139-163-2063,3-4 4802,-167 210-2149,1 0 0,1 0 0,1 2 0,1-1 0,2 1 0,-8 29 1,13-38-564,0 0 0,1 1 0,1-1 0,0 0 1,2 25-1,0-31-188,1 0 0,-1 0 0,2 0 0,-1 0 0,1 0 1,1 0-1,-1-1 0,1 1 0,1-1 0,7 10 0,16 15-3676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55 6867,'2'-20'1634,"1"-7"26,-1 19-1191,1 8-342,1 9-45,-1-1 0,0 1 0,-1 0 0,1 0 0,-2 0 0,1 0 0,-1 0 0,-1 0 0,0 0 0,0 1 0,-2 12 0,-3 14-106,-14 51 0,6-45-200,9-30-289,0 0 0,0 0 0,1 0 0,1 0 0,0 1 0,0 19 0,2-32 427,0 0-1,0 1 0,0-1 1,0 1-1,0-1 1,0 1-1,0-1 1,1 1-1,-1-1 0,0 0 1,0 1-1,0-1 1,1 1-1,-1-1 0,0 0 1,1 1-1,-1-1 1,0 0-1,1 1 0,-1-1 1,0 0-1,1 1 1,0-1-1,11 2-2319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5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5987,'28'-28'2726,"-25"29"-2482,-4 6-66,-5 14 18,5-17-171,-6 20-16,2 0-1,-5 35 0,9-51-11,0-1 0,1 0 0,0 0 0,1 0-1,-1 0 1,1 0 0,0 0 0,1 0 0,0 0 0,0 0 0,1 0 0,-1-1 0,5 8 0,-5-12 4,-1 0 0,1 0 0,0 0 0,0 0 0,0-1 0,0 1 0,1 0 0,-1-1 0,0 0 0,1 1 0,-1-1 0,1 0 0,-1 0 0,1 0 0,-1-1 0,1 1 0,0-1 0,0 1 0,-1-1 0,1 0 0,0 0 0,-1 0 0,1 0 0,0-1 0,-1 1 0,1-1 1,0 0-1,-1 1 0,1-1 0,3-2 0,3-1 5,0 0 0,0-1 0,0 0 0,-1 0 0,0-1 0,0 0 0,8-7 0,0-6 167,-1 0 0,-1-1 0,-1-1 0,-1 0 0,-1-1 0,0 0 0,7-25 0,-12 32 46,-6 15-214,0 0 0,0-1 0,0 1 0,0 0 0,0-1 0,0 1 0,0 0 0,0 0 0,0-1 0,0 1 0,0 0 0,0 0 0,0-1 0,0 1 0,1 0 0,-1 0 0,0-1 0,0 1 0,0 0 0,0 0 0,0-1 0,1 1 0,-1 0 0,0 0 0,0 0 0,0 0 0,1-1 0,-1 1 0,0 0 0,0 0 0,1 0 0,-1 0 0,0 0 0,0 0 0,1 0 0,-1-1 0,0 1 0,0 0 0,1 0 0,-1 0 0,0 0 0,1 0 0,-1 0 0,0 0 0,0 0 0,1 1 0,-1-1 0,5 16 389,-2 26 111,-10 28-464,-3 1 1,-3-2-1,-27 81 0,18-68-1057,19-61-814,5-8-990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5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26 112 4306,'4'-20'2320,"-3"13"-2015,0 0-1,0 0 0,1 0 0,0 0 0,0 0 1,0 1-1,1-1 0,0 1 0,1 0 0,4-7 1,-7 11-286,1 1 1,-1 0 0,1 0-1,-1 0 1,1 0 0,0 0-1,-1 1 1,1-1 0,0 0-1,0 1 1,-1-1 0,1 1-1,0 0 1,0 0 0,0-1-1,0 1 1,0 0 0,-1 0-1,1 1 1,0-1 0,0 0-1,0 1 1,0-1 0,-1 1-1,1-1 1,0 1 0,3 2-1,4 1 66,0 1 0,-1 1 1,15 10-1,4 6 195,0 1-1,-2 1 1,0 1 0,-2 1 0,-1 1 0,-1 1 0,34 61 0,-48-75-257,0 1 1,-1 0 0,0 0-1,-1 0 1,-1 1 0,-1 0 0,0 0-1,-1 0 1,0 0 0,-2 0-1,0 0 1,0 0 0,-2 0 0,0 0-1,-1 0 1,0 0 0,-1-1-1,-1 1 1,-10 21 0,3-14-10,-1-1 0,-1 0-1,-1-1 1,-1-1 0,0 0 0,-35 31 0,15-21-1285,-2 0 0,-72 42 0,35-32-3724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1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128 120 3826,'-83'-3'1317,"47"1"-795,28 1-175,9 1 105,441-11 1600,177-19-1324,1408-43-498,-1413 87-6,-593-12 656,-31-1-608,-43 2-2008,45-3 786,-38 0-4029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2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325 189 7507,'1'-3'330,"0"0"-1,-1-1 1,1 1-1,-1-1 0,1 1 1,-1 0-1,-1-7 1,1-1 148,20 92 162,-16-61-605,-1 1 0,-1 0-1,-1 0 1,-2 30 0,0-47-23,0 1 1,1 0-1,-2 0 0,1-1 1,0 1-1,-1 0 1,0-1-1,0 0 1,0 1-1,-1-1 0,-3 5 1,4-7-6,0 0 1,0 0-1,0 0 0,-1-1 1,1 1-1,0-1 1,-1 1-1,1-1 0,-1 0 1,0 0-1,1 0 1,-1 0-1,0 0 0,1-1 1,-1 0-1,0 1 1,0-1-1,0 0 0,0 0 1,1 0-1,-4-1 1,-7-1-38,0-1 0,0 0 0,1-1 0,0 0 0,-1-1 0,2 0 0,-1-1 0,1-1 0,-1 0 0,2 0 0,-1-1 0,-12-12-1,11 8 14,1 1 0,0-2 0,0 1-1,2-1 1,-1-1 0,2 0 0,0 0-1,0-1 1,-7-23 0,14 35 6,-1-1 0,2 1 1,-1 0-1,0-1 0,1 1 1,-1 0-1,1-1 1,0 1-1,0-1 0,0 1 1,1 0-1,-1-1 0,1 1 1,0 0-1,0-1 0,0 1 1,3-5-1,-2 4 1,1 0-1,0 1 1,0 0 0,0-1-1,0 1 1,0 1 0,1-1-1,-1 0 1,1 1 0,0 0-1,0-1 1,4 0 0,13-5-2,-1 2 0,1 1 0,0 0 0,34-2-1,-36 4 34,251-22-13,90-14 713,-355 41-668,-10 4-781,2-3 71,-3 3-1650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24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2 218 5475,'0'-12'1654,"-1"10"-1547,1 0 0,0 0 0,0 0 1,0 1-1,0-1 0,0 0 0,0 0 1,1 0-1,-1 0 0,1 0 1,-1 0-1,1 0 0,0 1 0,-1-1 1,1 0-1,0 1 0,0-1 0,1 0 1,-1 1-1,0-1 0,0 1 1,1-1-1,2-1 0,2-2-5,1 1 1,-1-1-1,1 1 0,1 0 0,-1 1 0,0 0 1,1 0-1,0 1 0,0-1 0,0 2 1,13-2-1,-18 2-90,0 1 0,1-1 0,-1 1 0,0 0 0,0 0 0,0 0 0,0 1 1,0-1-1,0 1 0,0 0 0,0 0 0,0 0 0,0 0 0,0 0 0,0 0 0,-1 1 0,1 0 1,0-1-1,-1 1 0,1 0 0,-1 0 0,0 0 0,0 1 0,0-1 0,0 1 0,0-1 0,0 1 1,-1-1-1,1 1 0,-1 0 0,0 0 0,1 0 0,-1 3 0,1 5 12,0 1-1,-2-1 1,1 1-1,-1-1 1,-1 1-1,0 0 1,-1-1-1,0 0 1,-1 1-1,0-1 0,-5 11 1,-1 2-4,-1-1-1,-2-1 1,-27 43-1,35-59-16,-3 5 5,-1-1 1,0 0 0,0 0-1,-17 15 1,25-25-24,0 0 0,0 0 0,0 0 0,0 0 0,0 0 0,0 0 0,0 0 0,0 0 0,0-1 0,0 1 0,-1 0 0,1 0 0,0 0 0,0 0 0,0 0 0,0 0 0,0 0 0,0 0 0,0 0 1,0 0-1,0 0 0,0 0 0,0 0 0,0 0 0,0 0 0,0-1 0,0 1 0,0 0 0,0 0 0,0 0 0,-1 0 0,1 0 0,0 0 0,0 0 0,0 0 0,0 0 0,0 0 0,0 0 0,0 0 0,0 0 0,0 0 0,0 0 0,0 0 1,-1 0-1,1 0 0,0 0 0,0 0 0,0 0 0,0 0 0,0 0 0,0 0 0,0 1 0,0-1 0,5-13-502,12-17-50,111-166-2313,-65 108 4288,92-100 0,-145 176-1137,-19 19-34,-19 20-9,14-9-129,1 0 0,1 1 0,0 1 0,2 0 0,-12 28-1,17-36-72,1 1 0,0 0-1,1 0 1,0 0 0,1 0-1,0 0 1,1 1 0,1-1-1,0 0 1,3 18 0,-3-28-1,1-1 1,-1 1 0,1 0 0,0-1 0,0 1 0,0-1 0,0 1 0,0-1 0,0 0 0,1 1 0,-1-1-1,1 0 1,-1 0 0,1 0 0,0 0 0,0 0 0,0 0 0,0-1 0,0 1 0,1-1 0,-1 1 0,0-1-1,1 0 1,-1 0 0,1 0 0,-1 0 0,1 0 0,-1-1 0,1 1 0,0-1 0,-1 1 0,1-1 0,0 0 0,-1 0-1,1-1 1,0 1 0,2-1 0,9-1 22,-1-2 0,0 1 0,0-2 0,0 0 0,22-11 0,112-69-84,-88 43-4984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2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289 185 7619,'3'-1'71,"-1"0"0,0 0 0,0 0-1,1 0 1,-1 0 0,1 1-1,-1-1 1,1 1 0,-1-1-1,5 1 1,-5 1-23,0-1 1,-1 1-1,1 0 0,0 0 1,-1 0-1,1 0 0,-1 0 0,1 0 1,-1 0-1,0 1 0,1-1 0,-1 0 1,0 1-1,0-1 0,2 4 1,2 2-23,-1 0 1,0 0 0,0 1-1,-1 0 1,0-1 0,0 1 0,0 0-1,-1 1 1,-1-1 0,1 0-1,-2 0 1,1 1 0,-1-1 0,0 1-1,0-1 1,-1 0 0,0 1-1,-1-1 1,-3 11 0,3-13-5,-1 0 0,1 0 0,-1-1 0,0 1 0,0-1 0,-1 0 1,0 0-1,1 0 0,-2 0 0,1-1 0,-1 1 0,1-1 0,-1 0 0,0-1 0,0 1 1,-1-1-1,1 0 0,-1 0 0,0-1 0,0 0 0,1 0 0,-1 0 0,-1-1 0,1 1 0,0-1 1,-12 0-1,8-2-7,0 1 0,0-2 1,0 1-1,1-1 0,-1-1 1,0 0-1,1 0 0,0-1 1,0 0-1,0 0 0,0-1 1,0 0-1,1-1 0,0 0 0,0 0 1,1-1-1,0 0 0,0 0 1,-11-16-1,12 16-18,1-1 1,0 0-1,0 0 0,1 0 0,0-1 0,0 1 1,1-1-1,0 0 0,1 0 0,0 0 1,0-1-1,1 1 0,0 0 0,0-1 1,1 1-1,1 0 0,0-1 0,0 1 0,0 0 1,1 0-1,5-13 0,-5 17 5,1 1 0,-1 0 0,1 0 0,0 0-1,1 0 1,-1 0 0,1 1 0,-1 0 0,1-1 0,0 1-1,0 0 1,0 1 0,1-1 0,-1 1 0,1 0 0,-1 0 0,1 0-1,0 1 1,0 0 0,5-1 0,13-3 49,0 2 0,44 0 0,-65 3-48,124-2 13,185-9 872,-263 6-622,0-1-1,-1-3 0,-1-2 0,66-24 0,-103 31-396,8-2 329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10773,'0'-2'-23,"0"1"1,0 0 0,0-1-1,0 1 1,0-1-1,1 1 1,-1-1-1,0 1 1,1 0-1,-1-1 1,1 1-1,0 0 1,-1-1-1,1 1 1,0 0-1,0 0 1,0 0 0,0-1-1,0 1 1,0 0-1,0 0 1,0 1-1,2-2 1,0 0 14,0 1 1,0 0-1,0 0 1,0 0 0,0 1-1,0-1 1,0 1-1,0-1 1,0 1-1,5 0 1,3 1 32,-1 1 0,1-1 1,-1 2-1,0-1 0,20 9 0,-24-8-15,0 0-1,0 0 1,0 1-1,0 0 0,0 0 1,-1 0-1,0 0 1,0 1-1,0 0 1,0 0-1,-1 1 0,0-1 1,0 1-1,0 0 1,-1 0-1,0 0 1,4 11-1,-6-11-22,1-1 0,-2 1 0,1-1 0,0 1 0,-1-1 0,0 1 0,-1-1-1,1 1 1,-1 0 0,0-1 0,0 0 0,-1 1 0,0-1 0,0 0 0,0 0 0,0 0 0,-1 0 0,0 0 0,0 0 0,0-1 0,0 1 0,-6 5 0,-2 0-312,1 0 1,-1-1 0,-1 0-1,-21 14 1,27-20 175,0 0 0,1 0 0,-1 0 0,0-1 0,-1 1 0,1-1 0,0-1 0,0 0 0,-1 1 0,1-2 0,-1 1 0,-10-1 0,16 0 69,0 0 0,0-1 1,0 1-1,1 0 0,-1 0 0,0 0 1,0-1-1,1 1 0,-1 0 0,0-1 1,1 1-1,-1-1 0,0 1 1,1 0-1,-1-1 0,1 0 0,-1 1 1,1-1-1,-1 1 0,1-1 0,-1 0 1,1 1-1,-1-1 0,1 0 1,0 1-1,-1-1 0,1 0 0,0 0 1,0 1-1,0-1 0,-1 0 1,1 0-1,0-1 0,0-1-65,1 1-1,-1-1 0,1 0 1,-1 0-1,1 1 1,0-1-1,0 1 1,2-5-1,14-21-718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2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59 161 4594,'-2'-8'713,"1"4"-385,-1 0-1,1-1 1,0 1-1,1 0 1,-1 0-1,1-1 1,-1 1-1,1 0 1,1-1-1,-1 1 1,0-1-1,1 1 0,0 0 1,0 0-1,0 0 1,3-6-1,-8 91 644,3-57-914,0 58 0,1-77-53,0 1 0,1 0 0,0-1 0,0 0 0,1 1-1,0-1 1,-1 0 0,2 1 0,-1-1 0,1 0 0,5 8 0,-6-12 6,-1 1 1,1-1 0,0 1-1,0-1 1,0 0 0,0 1 0,0-1-1,0 0 1,0 0 0,0-1 0,1 1-1,-1 0 1,0-1 0,0 1 0,1-1-1,-1 0 1,0 0 0,1 0 0,-1 0-1,0 0 1,1 0 0,-1 0 0,0-1-1,1 0 1,-1 1 0,0-1 0,0 0-1,5-2 1,2-2 7,1 0 1,-1 0-1,0-1 0,14-13 0,-11 8 6,0 0 0,-1-2 0,-1 1-1,0-1 1,-1-1 0,0 0 0,13-27 0,-17 29 85,0-1 0,0 0 1,-1 0-1,-1 0 0,0-1 0,-1 1 1,0-1-1,-1 1 0,-1-25 1,-5 20-114,1 34-1,-1 36 74,5-50-60,-7 252 406,-3 26-118,10-269-270,-2-1-1,1 1 0,-1-1 1,-1 1-1,0-1 1,-1 0-1,0 0 0,0-1 1,-1 1-1,-11 17 1,11-21-31,0 0 0,-1-1 0,0 0 0,1 1 1,-2-2-1,1 1 0,-1-1 0,1 0 0,-1 0 1,0-1-1,0 0 0,-1 0 0,1-1 0,-1 0 1,-9 2-1,6-2-614,0 0 0,0-1 0,-1-1 0,1 1 0,0-2 0,0 1 0,-21-5 0,3-4-4355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98 3121,'-1'0'459,"-1"-1"-1,0 1 0,0-1 0,0 1 1,1-1-1,-1 0 0,0 0 0,1 0 1,-1 0-1,1 0 0,-1 0 0,1 0 0,-1-1 1,-1-2-1,2 4-399,0-1 0,1 1 0,-1-1 0,0 0-1,1 0 1,-1 1 0,1-1 0,-1 0 0,1 0 0,0 1 0,-1-1 0,1 0 0,0 0 0,-1 0 0,1 0-1,0 1 1,0-1 0,0 0 0,0 0 0,0 0 0,0 0 0,0 0 0,0 0 0,0 0 0,0 1-1,1-1 1,-1 0 0,0 0 0,1 0 0,-1 0 0,0 1 0,2-3 0,5-3-69,0 1 0,0-1 0,1 1 0,-1 1 0,1 0 0,0 0 0,1 0 0,-1 1 0,1 0 0,-1 0 0,1 1 0,0 1 0,0-1 0,0 1 0,0 1 0,0 0 0,0 0 0,0 1 0,0 0 0,0 0 0,0 1 0,0 0 0,11 5 0,-16-5 8,-1-1 0,0 1 1,1 0-1,-1 1 1,0-1-1,0 0 0,0 1 1,-1 0-1,1 0 1,0 0-1,-1 0 0,0 0 1,0 0-1,0 1 1,0-1-1,0 1 0,1 4 1,-2-3-55,0 1-1,0 0 1,0-1 0,-1 1 0,0 0 0,0 0 0,0-1 0,-1 1-1,0 0 1,-3 9 0,-1-1-97,0 1 0,-1-1 0,-1 1 0,-1-2 0,0 1 0,0-1 0,-18 20 1,15-21 143,0-1 0,-1 0 0,0 0 0,-1-2 0,0 1 1,-1-2-1,0 0 0,0 0 0,-28 10 0,41-18 9,1 0-1,0 0 0,0 0 0,-1 1 0,1-1 1,0 0-1,0 0 0,0 0 0,-1 0 0,1 1 0,0-1 1,-1 0-1,1 0 0,0 0 0,0 0 0,-1 0 0,1 0 1,0 0-1,-1 0 0,1 0 0,0 0 0,-1 0 0,1 0 1,0 0-1,0 0 0,-1 0 0,1 0 0,0 0 1,-1 0-1,1-1 0,0 1 0,0 0 0,-1 0 0,1 0 1,0 0-1,0-1 0,-1 1 0,1 0 0,0 0 0,8-11 10,21-13 10,-14 15-15,1 2 0,-1-1 0,1 2 0,1 0 0,-1 1 0,31-5 0,-40 8-4,0 1-1,0 0 1,0 1 0,0 0-1,0 0 1,0 0 0,0 1-1,0 0 1,0 1 0,0-1-1,0 1 1,-1 1 0,1-1-1,0 1 1,-1 0 0,0 1-1,0-1 1,0 1 0,5 5-1,-8-6 6,0-1-1,-1 1 0,1 0 1,-1 0-1,0 0 1,0 0-1,0 0 0,0 1 1,0-1-1,-1 0 0,0 1 1,1-1-1,-1 1 0,-1 0 1,1-1-1,0 1 0,-1 0 1,0 0-1,0-1 0,0 1 1,0 0-1,-1 0 0,1-1 1,-1 1-1,0 0 0,0-1 1,-1 1-1,1-1 0,-1 1 1,1-1-1,-1 0 0,-4 6 1,-2 1 3,0 0 1,0 0 0,-1-1-1,0 0 1,0-1 0,-1 0 0,0-1-1,-18 11 1,-5-1 27,0-2 1,0-1-1,-2-1 1,0-2-1,0-2 1,-1-1-1,0-1 1,-72 3-1,101-10-308,1 0 0,0 0 1,-1-1-1,1 0 0,-1 0 0,1 0 1,-8-4-1,2-3-4498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4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806 89 5491,'-5'-7'51,"-1"0"0,1 0 1,-1 1-1,-1 0 1,1 0-1,-1 0 0,0 1 1,0 0-1,-1 0 1,1 0-1,-1 1 0,0 1 1,0-1-1,-1 1 1,-13-3-1,12 5 15,-1-1-1,1 2 1,-1-1-1,1 2 1,0-1-1,-1 1 1,1 1-1,0 0 1,-1 0-1,1 1 1,0 1-1,1-1 0,-11 7 1,-9 6 173,1 1 1,1 1-1,0 2 1,2 1-1,0 1 1,2 1-1,0 0 1,2 2-1,0 1 1,-25 42-1,11-8-132,3 1 1,2 1-1,-42 131 0,53-129-83,-12 74 1,25-100 0,2-1 0,1 0-1,4 68 1,1-87-9,0 1 1,2-1 0,0 0-1,0 0 1,2 0-1,0-1 1,1 0-1,18 32 1,-17-37-2,1 0 0,0-1 1,1 0-1,0-1 0,0 0 1,1 0-1,1-1 0,-1-1 1,1 0-1,1 0 0,0-1 1,24 9-1,-8-6 5,0-2 0,0-1 0,1-1-1,0-2 1,0-1 0,0-1 0,0-2 0,0-1 0,0-1 0,0-1-1,39-10 1,-28 2 4,0 0 0,0-3 0,-1-1 0,-1-2 0,0-2 0,-2-2 0,51-35-1,-63 37-11,-1-1 0,-1-1-1,-1-1 1,-1-1-1,-1 0 1,-1-2 0,-1 0-1,-1-1 1,-2-1 0,0-1-1,17-48 1,-23 52-22,-2-1 1,-1 1-1,-1-1 1,-2 0-1,0-1 1,-1 1-1,-2-1 1,0 1 0,-2 0-1,-1-1 1,-1 1-1,-1 0 1,-1 1-1,-15-40 1,10 39-75,-1 0-1,-2 1 1,0 0 0,-1 1-1,-2 1 1,0 0 0,-1 1 0,-1 1-1,-1 1 1,-1 1 0,-1 0-1,0 2 1,-1 1 0,-1 0 0,0 2-1,-1 1 1,0 0 0,-1 2-1,0 2 1,-1 0 0,-39-6 0,-16 3-2779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5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49 5475,'-1'-2'166,"-1"-1"1,1 1 0,0-1 0,-1 1-1,0-1 1,0 1 0,0 0 0,0 0 0,0 0-1,0 0 1,0 0 0,-1 1 0,1-1 0,0 1-1,-1-1 1,0 1 0,1 0 0,-1 0 0,0 0-1,1 0 1,-5 0 0,-6-2-9,-1 0 1,1 1-1,-18 0 1,6 2-58,-1 1-1,1 2 1,-1 0 0,1 1 0,-38 12-1,20-1 2,1 1 0,-52 28 0,81-37-109,1 0 0,-1 1 1,2 0-1,-14 13 1,22-19 4,1 0 0,0 0 0,0 1 0,0-1 0,0 1 0,1 0 0,-1-1 1,1 1-1,-1 0 0,1 0 0,-1 4 0,1-5 4,1 0-1,0-1 1,0 1 0,0-1-1,0 1 1,1-1 0,-1 1 0,0-1-1,1 1 1,-1-1 0,1 1-1,-1-1 1,1 1 0,0-1-1,0 0 1,-1 1 0,1-1-1,0 0 1,0 0 0,0 0-1,0 0 1,1 1 0,-1-1 0,2 1-1,5 3 6,0 0-1,0 0 0,1-1 1,-1 0-1,1 0 0,17 4 1,61 9 18,-49-10-12,-15-2-10,28 4-23,94 32 0,-142-41 27,0 1 1,-1 0 0,1 0-1,-1 0 1,1 1 0,-1-1-1,0 1 1,1-1 0,-1 1 0,0 0-1,0 0 1,0 0 0,0 0-1,2 4 1,-3-5 1,-1 1 0,0-1 0,0 1 0,0-1 1,0 1-1,0-1 0,0 1 0,-1 0 0,1-1 0,0 0 0,-1 1 0,1-1 1,-1 1-1,1-1 0,-1 1 0,0-1 0,0 0 0,0 0 0,0 1 0,0-1 1,0 0-1,0 0 0,0 0 0,0 0 0,0 0 0,0 0 0,-3 1 0,-14 12 2,-1-1 1,0-1-1,0-1 0,-32 13 0,-87 26 16,130-48-24,2 1-174,0-1 0,0 0 0,0-1 1,0 1-1,0-1 0,-1-1 1,1 1-1,-9-1 0,14 0 99,1 0-1,0-1 1,0 1-1,-1 0 1,1 0-1,0 0 1,0-1-1,-1 1 1,1 0-1,0 0 1,0 0-1,0-1 1,0 1-1,-1 0 1,1 0-1,0-1 1,0 1-1,0 0 1,0-1 0,0 1-1,0 0 1,0 0-1,0-1 1,0 1-1,0 0 1,0-1-1,0 1 1,0 0-1,0-1 1,0 1-1,0 0 1,0-1-1,0 1 1,0 0-1,0 0 1,0-1-1,0 1 1,0 0-1,1 0 1,-1-1-1,0 1 1,0 0 0,0 0-1,1-1 1,-1 1-1,0 0 1,1 0-1,17-27-3782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5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71 8292,'23'-32'1553,"-13"5"-657,-10 16-784,0 14 0,-3 20-64,-4 21 208,-3 20-208,1 9-32,-1 8 16,3 1 0,4-6-32,0-3-32,6-9-448,0-9-737,4-11-1808,-4-12-785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5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22 367 6451,'-4'-8'684,"-12"-27"628,16 35-1306,0-1-1,0 0 1,-1 1-1,1-1 1,0 1-1,0-1 1,0 0 0,0 1-1,-1-1 1,1 0-1,0 1 1,0-1-1,1 0 1,-1 1-1,0-1 1,0 0 0,0 1-1,0-1 1,0 0-1,1 1 1,-1-1-1,0 1 1,1-1-1,-1 0 1,0 1 0,1-1-1,-1 1 1,1-1-1,-1 1 1,1-1-1,-1 1 1,1-1-1,-1 1 1,1 0 0,-1-1-1,1 1 1,-1 0-1,1 0 1,0-1-1,-1 1 1,1 0-1,0 0 1,-1 0 0,1 0-1,1-1 1,16 1 17,1 1 0,-1 1 0,20 4 0,17 1 2,26-3-23,151-13 1,-87 0-1219,-114 9 653,-31 1 563,0-1 0,-1 0 0,1 0 0,0 0 1,0 0-1,0 1 0,-1-1 0,1 0 0,0 0 0,0 1 0,0-1 0,0 0 1,0 0-1,-1 1 0,1-1 0,0 0 0,0 0 0,0 1 0,0-1 1,0 0-1,0 1 0,0-1 0,0 0 0,0 0 0,0 1 0,0-1 0,0 0 1,0 1-1,0-1 0,0 0 0,1 0 0,-1 1 0,0-1 0,0 0 0,0 0 1,0 1-1,0-1 0,1 0 0,-1 0 0,0 0 0,0 1 0,0-1 1,1 0-1,-1 0 0,0 0 0,0 0 0,1 1 0,-1-1 0,0 0 0,0 0 1,1 0-1,-1 0 0,0 0 0,0 0 0,1 0 0,-1 0 0,0 0 1,1 0-1,-1 0 0,0 0 0,0 0 0,1 0 0,-1 0 0,0 0 0,0 0 1,1 0-1,-21 14 129,19-13-134,-75 42 296,49-29-57,0 1 0,1 1 1,0 1-1,-24 23 0,48-39-227,0 0-1,1 1 1,-1-1 0,0 1-1,1 0 1,-1 0-1,1 0 1,0 0 0,0 0-1,-1 0 1,1 0-1,0 0 1,1 0-1,-1 0 1,0 0 0,1 1-1,-1-1 1,1 0-1,0 1 1,-1-1 0,1 0-1,0 1 1,1-1-1,-1 0 1,0 1-1,1-1 1,-1 0 0,2 4-1,0-3 1,0 0-1,0-1 0,0 1 1,1-1-1,-1 0 1,0 0-1,1 0 0,0 0 1,-1 0-1,1 0 1,0-1-1,0 1 0,0-1 1,0 0-1,0 0 1,0 0-1,0 0 1,1 0-1,-1-1 0,4 1 1,5-1 7,-1 1 0,0-1 1,0-1-1,1 0 0,-1-1 0,0 0 1,0-1-1,0 0 0,-1 0 0,1-2 1,-1 1-1,16-10 0,-20 10-6,1 0 1,-1 0-1,0-1 0,0 1 0,-1-2 0,1 1 1,-1 0-1,0-1 0,-1 0 0,1 0 0,-1-1 1,-1 1-1,1-1 0,-1 0 0,0 0 0,0 0 1,-1 0-1,0-1 0,2-13 0,-4-14 100,-2 1-1,-1 0 1,-1 0-1,-14-54 1,-3-18 293,16 62-80,1 16-3,1 66-194,2 43-531,3-1 0,4 1 0,4-1 0,24 99 0,-21-130-2605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6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11077,'-13'3'320,"-10"0"-256,0-6 80,-3 0-144,17 9-272,5-4-448,17 7-961,13-6-2689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6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461 420 8724,'-39'0'192,"1"2"0,0 2 0,0 1 0,-48 13 0,70-13-179,-1 0-1,1 1 1,1 0-1,-1 2 1,1-1-1,1 2 1,-1 0-1,2 1 0,-1 1 1,1 0-1,-22 24 1,33-33-11,-1 1 0,2-1-1,-1 0 1,0 1 0,0-1 0,1 1 0,-1-1 0,1 1 0,0 0 0,0-1 0,0 1-1,0 0 1,0 0 0,1 0 0,-1 0 0,1 0 0,0 0 0,0 0 0,0 0-1,0 0 1,0 0 0,1 0 0,-1 0 0,1 0 0,0-1 0,0 1 0,0 0 0,0 0-1,1-1 1,-1 1 0,1 0 0,-1-1 0,1 0 0,0 1 0,0-1 0,0 0 0,0 0-1,0 0 1,1 0 0,-1 0 0,1-1 0,-1 1 0,1-1 0,-1 1 0,1-1-1,0 0 1,0 0 0,0 0 0,-1-1 0,4 1 0,2 1 3,0-1 0,0 0-1,0 0 1,1-1 0,-1 0 0,0-1 0,0 0 0,0 0 0,0 0 0,0-1-1,-1-1 1,1 1 0,0-1 0,-1 0 0,0-1 0,0 0 0,0 0 0,0 0-1,-1-1 1,1 0 0,-1-1 0,0 1 0,5-7 0,-2 1 8,1 0 0,-2-1 0,1 0 0,-2 0 0,0 0 0,0-1 0,-1 0 0,-1-1-1,0 0 1,0 1 0,-2-1 0,3-18 0,-1-36 249,-7-105-1,1-2-3179,3 146-788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6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1 348 4290,'7'8'483,"-6"-7"-228,0 0-1,0 0 1,-1 0 0,1 0 0,0 0 0,1 0 0,-1 0-1,0 0 1,0 0 0,0 0 0,0-1 0,1 1 0,-1 0-1,2 0 1,-1-2-163,-1 1-1,0-1 1,0 0-1,0 0 1,0 1-1,0-1 1,0 0-1,0 0 1,0 0-1,0 0 1,0-1-1,0 1 1,0 0-1,-1 0 1,1 0-1,0-1 1,0-1-1,17-26 17,24-31 1,-29 45-95,-2 0 1,0-1 0,0 0-1,-2-1 1,0 0-1,-1-1 1,10-29 0,-18 43 6,1-1 1,0 1-1,-1-1 1,0 0 0,0 1-1,0-1 1,-1 0-1,0 1 1,0-1 0,0 1-1,0-1 1,-3-6-1,3 10-15,0-1 1,1 0-1,-1 1 0,0-1 0,0 1 0,0 0 0,0-1 0,0 1 0,0 0 0,-1 0 0,1-1 0,0 1 0,-1 0 0,1 0 0,-1 0 0,1 1 0,-1-1 0,1 0 0,-1 1 1,1-1-1,-1 1 0,0-1 0,0 1 0,1 0 0,-1-1 0,0 1 0,1 0 0,-1 0 0,0 0 0,0 1 0,1-1 0,-1 0 0,0 1 0,1-1 0,-4 2 0,-1 1-7,0 0 0,1 1 0,-1-1 0,1 1 0,-1 0 0,1 1 0,1 0 0,-1-1 0,1 1 0,-1 1 0,2-1 0,-1 1 0,0-1 0,1 1 0,0 0 0,1 0 0,-4 11 0,2-7-8,1 1 0,0 0 0,1-1 0,0 1 0,1 0 0,0 1-1,1-1 1,0 0 0,4 21 0,-3-25 3,1-1 1,0 1-1,1-1 0,-1 1 1,1-1-1,1 0 0,-1 0 0,1-1 1,0 1-1,0-1 0,1 1 1,-1-1-1,1 0 0,0-1 1,1 1-1,-1-1 0,1 0 0,0-1 1,0 1-1,0-1 0,0-1 1,12 5-1,-7-4-51,0-1 0,0 0 0,0 0 0,1-1 1,-1-1-1,0 1 0,1-2 0,-1 0 0,0 0 0,1-1 0,-1-1 0,0 1 0,0-2 0,19-8 1,74-44-107,-101 55 161,1-1 0,-1 0 0,0 0 0,0 0 0,0 0 1,0 0-1,0-1 0,0 1 0,0-1 0,-1 0 0,0 0 0,1 0 1,-1 0-1,0 0 0,0-1 0,-1 1 0,1 0 0,-1-1 0,0 0 0,2-6 1,3-10 48,-1 2-22,-1 1 1,-1-1 0,0 0-1,-1 0 1,-1 0-1,-1-25 1,0 42-26,17 32-46,6 9 59,1-1 0,2-1-1,55 63 1,-74-96 1496,-7-5-1473,1-13 86,1 0-103,1-1-1,1 1 0,0-1 0,1 1 0,0 0 1,1 1-1,10-16 0,-2 5-160,1 1 0,33-37 0,-40 51-607,-1 0-1,1 0 0,0 1 1,0 1-1,19-12 0,8 5-3956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7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9700,'7'-3'465,"-7"1"-465,3-1 0,3 0 0,10 3 32,10-3-16,10 0 0,13-6-16,-1-3-913,4-2-1504,-3-4-480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2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66 2561,'40'-23'2351,"48"-20"-1,-104 58 1419,-66 63-2549,73-67-1171,1 0 1,1 0-1,0 1 1,0-1-1,1 2 0,1-1 1,-8 24-1,12-32-127,0-1-1,0 1 1,0-1-1,1 1 1,-1 0-1,1-1 1,0 1-1,0 0 1,0 0-1,0-1 1,1 1-1,0 0 1,-1-1-1,2 1 1,-1-1-1,0 1 0,0-1 1,1 0-1,0 1 1,0-1-1,0 0 1,0 0-1,0 0 1,1 0-1,-1-1 1,1 1-1,0-1 1,0 1-1,0-1 1,0 0-1,0 0 1,7 3-1,26 6-2837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4:47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2225,'-19'29'2017,"9"-9"-1489,13-11 417,10-3 15,10-9-288,6 0-127,4-6-305,5-2-176,5-1-64,-1 0-224,-3 1-2802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331 159 4594,'12'2'5923,"-4"4"-4444,3 23-1277,-4-2-156,-1 0 1,-1 0 0,-2 1 0,0 0 0,-2 0 0,-3 32 0,2-54-75,-1 0 0,1 0 0,-2-1 0,1 1 0,-1 0 0,1 0 0,-2-1 0,1 1 0,0-1 0,-1 0 0,0 0 0,-1 0 0,-5 8 0,6-11-23,0 1 1,0-1 0,0 0-1,0 0 1,-1 0 0,1 0-1,-1 0 1,1-1 0,-1 1-1,1-1 1,-1 0 0,0 0-1,0-1 1,0 1 0,1-1-1,-1 1 1,0-1 0,0-1-1,0 1 1,0 0 0,-6-3-1,-3 0-39,0-1-1,1-1 1,0 0-1,0-1 1,0 0-1,0-1 1,1 0-1,0-1 0,-12-11 1,7 4 85,0 0 1,2-1-1,-1 0 1,-22-36-1,32 43 10,0 0 0,0 0 0,1 0 0,0-1-1,0 1 1,1-1 0,1 0 0,0 0 0,-1-12 0,2 19-1,1 0 1,0-1-1,1 1 0,-1-1 1,1 1-1,-1 0 0,1-1 1,0 1-1,0 0 1,1 0-1,-1 0 0,1 0 1,-1 0-1,1 0 0,0 0 1,0 0-1,0 0 0,1 1 1,-1-1-1,1 1 0,-1 0 1,1 0-1,0 0 1,0 0-1,-1 0 0,1 1 1,1-1-1,-1 1 0,0 0 1,6-2-1,28-6 25,1 1 1,0 2-1,58-1 0,-25 2-23,75-10 83,-2-5 0,220-62 0,-357 81-1717,-27 17-5655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3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42 149 9620,'-7'2'111,"5"-1"-100,0 0-1,0-1 1,0 1 0,0 0 0,0-1 0,0 1-1,-1-1 1,1 0 0,0 0 0,0 0-1,-1 0 1,1 0 0,-4-1 0,64-8 280,-42 9-173,0-1 1,0 2 0,0 0 0,0 1 0,28 7-1,-41-8-108,1 0-1,0 0 1,-1 0-1,0 1 0,1-1 1,-1 1-1,0 0 0,0 0 1,0 0-1,0 0 0,0 1 1,0-1-1,0 1 1,-1 0-1,0-1 0,1 1 1,-1 0-1,0 0 0,0 1 1,-1-1-1,1 0 0,-1 1 1,1-1-1,-1 1 1,0-1-1,0 1 0,-1 0 1,1-1-1,-1 1 0,0 6 1,-1 0 3,-1 1 0,0-1 0,0 0 1,-1 0-1,-1 0 0,1 0 0,-2 0 0,1-1 1,-1 0-1,-1 0 0,0 0 0,-8 10 1,-1-2 21,0-1 1,-1-1-1,0 0 1,-34 23-1,49-38-34,1 1-1,-1 0 1,0-1-1,0 1 1,0-1-1,1 1 0,-1-1 1,0 1-1,0-1 1,0 0-1,0 1 1,0-1-1,0 0 1,0 0-1,0 1 0,0-1 1,-1 0-1,1-1-1,1 1-1,0-1 0,0 1 1,0 0-1,-1-1 0,1 1 1,0-1-1,0 1 0,0-1 1,0 1-1,0-1 1,0 1-1,0-1 0,0 1 1,0 0-1,0-1 0,0 1 1,0-1-1,1 1 0,-1-1 1,0 1-1,0-1 0,0 1 1,1-1-1,20-35-122,24-19-213,2 2 1,102-87 0,21-22 1537,-151 136-445,-16 21-381,-11 15-276,4-6-96,-25 37 10,-26 44 1,48-73-22,1 0 1,0 1-1,1-1 1,0 1-1,1 1 1,0-1-1,1 1 1,-1 23 0,3-33 9,1-1 1,0 1 0,0 0-1,0 0 1,1-1 0,-1 1 0,1 0-1,0-1 1,0 1 0,0-1 0,0 1-1,1-1 1,0 0 0,-1 1 0,1-1-1,0 0 1,1 0 0,-1 0 0,0-1-1,4 4 1,-1-3 19,-1 0 0,1-1 0,-1 0 0,1 0-1,0 0 1,-1 0 0,1-1 0,0 0 0,0 0 0,0 0-1,0 0 1,11-1 0,9-2 33,0-1 0,0-1 0,0-1 0,38-13 0,103-44-308,-85 29-2063,-43 20-688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728 636 7283,'21'1'3051,"-33"-2"-2401,-4 0-609,1 1 0,-1 1 1,-15 2-1,-22 2-33,24-4 12,0-2-1,0-1 1,0-1-1,1-1 1,-1-2 0,1-1-1,-42-15 1,57 16-9,-1 0 0,1-1 1,1 0-1,-1-1 1,1 0-1,1-1 0,0 0 1,0-1-1,0-1 0,2 1 1,-1-2-1,1 1 0,1-1 1,0-1-1,1 1 0,-12-27 1,11 14-31,1-1 0,1 1 1,1-1-1,2 0 0,0 0 1,2 0-1,0 0 0,2-1 1,1 1-1,10-47 0,-9 62 6,-1 1 0,2 0 0,6-14 0,-9 22 6,-1 0-1,1 0 1,1 1-1,-1-1 1,0 0-1,0 1 1,1-1 0,-1 1-1,1-1 1,-1 1-1,3-2 1,-3 3 1,-1 0 0,1 0-1,0-1 1,-1 1 0,1 0 0,0 0 0,0 0 0,-1 0 0,1 0-1,0 0 1,0 0 0,0 0 0,-1 0 0,1 0 0,0 0 0,0 1-1,-1-1 1,1 0 0,0 0 0,-1 1 0,1-1 0,0 0 0,-1 1 0,1-1-1,0 1 1,-1-1 0,1 1 0,-1-1 0,2 2 0,0 1 3,0 0 0,0 0 0,0 1 0,0-1 0,0 0 0,-1 1 0,0-1 0,1 1 1,-1 0-1,0-1 0,-1 1 0,1 0 0,-1 4 0,-1 53 9,-4-27 7,-1 0 0,-2-1 0,-23 61 0,-52 92-12,29-69-38,51-110 19,-8 23 126,16-22 98,12-11 128,25-15-27,0-2 0,75-50 0,-54 31-175,351-229-68,-410 265-167,14-8-714,-17 11 726,-1 0 1,1 0 0,-1-1-1,0 1 1,1 0 0,-1 0 0,1 0-1,-1 0 1,1 0 0,-1 0-1,1 0 1,-1 0 0,1 0-1,-1 0 1,1 0 0,-1 0-1,0 0 1,1 0 0,-1 0-1,1 0 1,-1 1 0,1-1-1,-1 0 1,1 0 0,-1 1-1,0-1 1,1 0 0,-1 0 0,0 1-1,1-1 1,-1 0 0,0 1-1,1-1 1,-1 1 0,4 10-4147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6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40 3890,'-8'-5'227,"0"0"0,0 0 0,0 1 1,0 0-1,-1 1 0,0 0 0,0 0 0,0 1 0,0 0 1,0 1-1,0-1 0,0 2 0,0-1 0,-1 2 1,1-1-1,0 1 0,0 0 0,0 1 0,0 0 0,-9 4 1,3-2-211,1 2 0,1 0 0,-1 1 0,1 0 0,0 1 0,1 0 0,0 1 0,0 0 0,1 1 0,0 1 0,-16 19 0,24-26-13,1-1-1,-1 1 0,1-1 0,0 1 0,0 0 1,1 0-1,-1 0 0,1 0 0,0 1 0,0-1 1,0 0-1,0 7 0,1-9 14,0 1-1,0-1 1,0 0 0,1 1 0,-1-1-1,1 1 1,0-1 0,0 1 0,0-1-1,0 0 1,0 0 0,0 1 0,0-1-1,1 0 1,-1 0 0,1 0 0,-1-1-1,1 1 1,0 0 0,0 0 0,0-1-1,4 3 1,12 4 36,0 0 0,0-1 1,1-1-1,0-1 0,0-1 0,38 4 0,27 6 50,-72-11-81,1 1 1,-1 0-1,0 1 0,0 0 0,-1 0 0,16 11 0,-25-15-14,0 1-1,0 0 1,0-1-1,0 1 0,0 0 1,0 0-1,-1 0 1,1 0-1,-1 0 0,0 1 1,1-1-1,-1 0 1,0 1-1,0-1 0,1 5 1,-2-4 1,0 0 1,0-1-1,-1 1 0,1-1 1,-1 1-1,1-1 1,-1 1-1,0-1 0,0 1 1,0-1-1,0 0 1,0 1-1,0-1 0,-1 0 1,1 0-1,-1 0 1,0 0-1,1 0 0,-4 2 1,-6 6 6,0-1 1,0 0 0,-1-1-1,0 0 1,-1-1 0,-20 9-1,-83 24-4,113-39-159,-34 7 395,37-7-343,-1-1-1,1 0 0,-1 0 1,0 0-1,1 1 1,-1-1-1,0 0 0,1 0 1,-1 0-1,0 0 0,1 0 1,-1 0-1,0 0 1,1 0-1,-1-1 0,1 1 1,-1 0-1,0 0 0,1 0 1,-1-1-1,0 1 1,1 0-1,-1-1 0,1 1 1,-1 0-1,1-1 0,-1 1 1,1-1-1,-1 1 1,1-1-1,0 1 0,-1-1 1,1 1-1,-1-1 0,1 1 1,0-1-1,0 0 1,-1 1-1,1-1 0,0 1 1,0-1-1,0 0 0,0 0 1,7-18-3579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9716,'19'-27'1025,"-9"10"79,-10 5-671,0 9-321,-3 18-112,-1 11 112,1 18-64,0 11-16,0 18 0,-4 12-16,4-1-16,0 4 0,3-6-352,0-12-1025,3-15-352,0-14-1680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6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15 355 8868,'-2'-5'93,"0"0"-37,0 0 0,0-1 1,0 1-1,1 0 0,0-1 1,-1-6-1,2 11-54,0 0 0,0 0 0,0 0 1,0 0-1,1 0 0,-1 0 0,0 1 0,0-1 0,1 0 1,-1 0-1,1 0 0,-1 0 0,1 0 0,-1 1 0,1-1 0,0 0 1,-1 0-1,1 1 0,0-1 0,-1 1 0,1-1 0,0 0 0,0 1 1,0 0-1,0-1 0,-1 1 0,1-1 0,0 1 0,0 0 1,0 0-1,0-1 0,0 1 0,0 0 0,0 0 0,0 0 0,0 0 1,0 0-1,0 0 0,0 0 0,0 1 0,0-1 0,-1 0 0,2 1 1,153 27-217,-43-6-359,-49-14 630,1-3 1,0-2 0,0-3 0,0-4 0,109-18-1,-202 30 227,0 1-1,1 1 0,0 2 0,0 1 0,2 1 0,-1 1 0,2 1 0,-41 35 0,62-47-286,0 0-1,0 0 1,1 0-1,0 1 1,0-1-1,0 1 1,0 0-1,0 0 1,1 0-1,0 0 1,0 1-1,1-1 1,-1 0-1,1 1 1,0 7-1,1-10 13,0 0 0,0 0 0,1-1-1,0 1 1,-1 0 0,1-1 0,0 1 0,0 0 0,0-1-1,1 1 1,-1-1 0,0 0 0,1 1 0,0-1-1,0 0 1,-1 0 0,1 0 0,0 0 0,1 0-1,-1-1 1,0 1 0,0-1 0,1 1 0,-1-1 0,1 0-1,-1 0 1,1 0 0,0 0 0,-1 0 0,1 0-1,0-1 1,2 1 0,4 0-5,0 0 1,0 0-1,1-1 0,-1 0 0,0 0 0,0-1 1,0 0-1,0-1 0,0 0 0,-1 0 1,1-1-1,0 0 0,-1 0 0,0-1 1,0-1-1,0 1 0,0-1 0,-1 0 1,0-1-1,0 0 0,9-9 0,-7 5 5,0 0-1,0-1 1,-1 0 0,-1 0-1,0-1 1,0 0-1,-1-1 1,0 1 0,-2-1-1,1 0 1,-1 0-1,-1-1 1,2-21-1,-2-25 51,-4-1-1,-8-62 0,1 23 349,8 87-390,-1 2 28,1 15 7,5 41 42,2 18-807,4-1 0,2 0 0,27 77 0,-12-66-3035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7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179 464 9044,'-2'-6'172,"0"-1"0,0 1 0,-1 0 0,1 0 0,-1 0 0,-1 0 0,1 0 0,-1 1 0,0-1 0,0 1 0,-1 0-1,-7-6 1,10 9-175,1 1 0,-1-1 0,0 1 0,0 0 0,0 0 0,-1 0 0,1 0 0,0 0 0,0 0 0,0 0 0,-1 1 0,1-1 0,0 1 0,-1 0 0,1 0 0,0 0 0,-1 0 0,1 0 0,-1 0 0,1 1 0,0-1 0,0 1 0,-1-1 0,1 1 0,0 0 0,0 0 0,0 0 0,0 0 0,0 0 0,0 1 0,0-1 0,0 1 0,0-1 0,0 1 0,1 0 0,-1-1 0,1 1 0,-3 4 0,-2 2-5,1 1-1,0 0 0,0 0 0,1 0 0,0 1 0,0-1 0,1 1 1,0 0-1,1 0 0,0 0 0,1 1 0,0-1 0,0 0 1,1 0-1,1 1 0,0-1 0,0 0 0,1 0 0,0 0 0,1 0 1,4 12-1,-6-20 14,0-1 0,0 1 0,0 0 0,0-1 0,0 1 0,0-1 0,0 1 0,1-1 0,-1 0 0,1 1 0,-1-1 0,1 0 0,-1 0 0,1 0 0,0 0 0,-1 0 0,1-1 0,0 1 0,0 0 0,3 0 0,-2-1 3,0 0 0,0 0 1,0 0-1,0 0 1,1-1-1,-1 0 0,0 1 1,0-1-1,-1 0 0,1 0 1,5-3-1,1-1 9,-1-1 0,0 0 1,0 0-1,0 0 0,-1-1 0,13-14 0,-14 12-3,0 0-1,-1 0 0,1 0 1,3-12-1,36-94 46,-42 107-42,-1 0 1,0 0-1,-1 0 1,1-1-1,-2 1 1,1 0 0,-1 0-1,0-1 1,-1 1-1,-1-9 1,-1-12 29,-7-125-992,1 54-3353,8 71 1276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7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4770,'3'5'494,"13"18"1682,-16-23-2128,0 1 1,1-1-1,-1 1 1,0-1-1,1 0 1,-1 0-1,1 1 1,-1-1-1,0 0 1,1 1-1,-1-1 0,1 0 1,-1 0-1,1 0 1,-1 0-1,1 0 1,-1 0-1,1 1 1,-1-1-1,1 0 1,-1 0-1,1 0 1,-1-1-1,1 1 1,-1 0-1,1 0 1,-1 0-1,1 0 1,-1 0-1,1-1 1,-1 1-1,1 0 1,-1 0-1,1-1 1,-1 1-1,0 0 1,1-1-1,-1 1 1,1 0-1,-1-1 1,0 1-1,1 0 1,-1-1-1,0 1 1,0-1-1,1 1 1,-1-2-1,19-25 68,36-40 0,-30 39-104,33-49 0,-53 69-5,0-1 0,-1 0 0,1 1 0,-2-1 0,1-1 0,-1 1 0,-1 0 0,1-1 1,-2 1-1,2-20 0,-3 28 4,0 0-1,0-1 1,0 1 0,0-1 0,0 1 0,0-1 0,-1 1 0,1-1 0,0 1 0,-1-1 0,0 1 0,1 0 0,-1-1 0,0 1 0,1 0 0,-1-1-1,0 1 1,0 0 0,0 0 0,0 0 0,0 0 0,0 0 0,-1 0 0,1 0 0,0 0 0,0 0 0,-1 1 0,1-1 0,0 1 0,-1-1-1,1 1 1,-1-1 0,1 1 0,-1 0 0,1-1 0,-1 1 0,1 0 0,-1 0 0,1 0 0,-1 0 0,-2 1 0,-1 0 28,-1 0 0,1 0 0,-1 0 0,1 1 0,-1 0 0,1 0 0,0 0 0,0 1 0,0-1 0,-5 5 0,3-2-10,1 1-1,-1 0 1,1 1 0,0 0 0,0-1-1,1 2 1,0-1 0,1 1 0,-1-1-1,1 1 1,1 1 0,-1-1-1,1 0 1,1 1 0,0-1 0,0 1-1,1 0 1,0 0 0,0 0-1,1 0 1,1 11 0,0-12-72,0-1-1,0 0 1,1 1 0,0-1 0,1 0-1,-1 0 1,1-1 0,1 1-1,-1 0 1,1-1 0,0 0-1,1 0 1,0 0 0,-1 0 0,2-1-1,-1 0 1,1 0 0,0 0-1,0-1 1,0 0 0,0 0 0,1-1-1,-1 1 1,1-1 0,13 3-1,-10-3-162,-1-1 0,1 0 0,0-1 0,0 0 0,0 0 0,0-1 0,0-1 0,0 0 0,-1 0 0,1-1 0,0 0 0,-1 0 0,1-1 0,-1-1-1,0 1 1,0-2 0,0 1 0,0-1 0,13-11 0,-15 11 363,0-1 0,-1 0 0,0 0-1,0-1 1,-1 0 0,0 0 0,0 0 0,0-1 0,-1 0-1,0 1 1,-1-2 0,0 1 0,0 0 0,2-13 0,13-112 1599,-14 88-1522,-4 44-235,0 1-1,0 0 1,0 0 0,0-1 0,0 1 0,0 0-1,0 0 1,0-1 0,0 1 0,0 0 0,0 0-1,0-1 1,0 1 0,0 0 0,0 0-1,0-1 1,0 1 0,0 0 0,0 0 0,0-1-1,0 1 1,0 0 0,1 0 0,-1 0 0,0-1-1,0 1 1,0 0 0,0 0 0,1 0-1,-1-1 1,0 1 0,0 0 0,0 0 0,1 0-1,-1 0 1,0 0 0,0-1 0,1 1 0,-1 0-1,0 0 1,0 0 0,0 0 0,1 0-1,-1 0 1,0 0 0,1 0 0,-1 0 0,0 0-1,0 0 1,1 0 0,-1 0 0,0 0 0,1 0-1,11 16 166,8 26 141,0 17-222,13 68-1,1 6-58,-33-129 18,1 1-1,-1 0 1,1-1 0,0 0-1,1 1 1,4 7 0,-6-12-18,-1 1 1,1-1-1,-1 1 1,1-1 0,0 1-1,-1-1 1,1 1-1,0-1 1,-1 1 0,1-1-1,0 0 1,0 1 0,0-1-1,-1 0 1,1 0-1,0 0 1,0 1 0,0-1-1,-1 0 1,1 0 0,0 0-1,0 0 1,0-1-1,-1 1 1,1 0 0,0 0-1,0 0 1,0-1-1,-1 1 1,1 0 0,0-1-1,0 1 1,-1-1 0,1 1-1,0 0 1,-1-1-1,1 0 1,-1 1 0,1-1-1,-1 1 1,1-1 0,0-1-1,10-10 67,-1-1 0,-1 0-1,0-1 1,-1 0 0,9-21-1,4-5-60,7-13-93,-14 24-159,2 0 0,1 2 1,1-1-1,34-37 1,-52 64 60,1-1 1,0 1-1,0 0 1,0 0-1,1-1 1,-1 1-1,0 0 1,0 0-1,1 0 1,-1 1-1,1-1 1,-1 0-1,0 0 1,1 1-1,-1-1 1,1 1-1,0-1 1,-1 1-1,1-1 1,-1 1-1,1 0 1,0 0-1,-1 0 1,1 0-1,2 1 1,10 11-2607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8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7844,'-7'-24'1344,"-3"4"-575,4 5 303,3 4-672,3 8-400,0 6 0,0 8 144,0 13 208,-7 16 17,1 13-241,-1 17-96,-2 6-16,-1 5 16,7 4-32,6-3-1425,7-9-1232,9-15-1473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17 6131,'0'-1'96,"0"0"0,0 1 0,0-1 0,0 1 1,0-1-1,0 0 0,0 1 0,0-1 0,0 1 0,0-1 0,1 0 0,-1 1 1,0-1-1,0 1 0,1-1 0,-1 1 0,0-1 0,1 1 0,-1-1 1,0 1-1,1-1 0,-1 1 0,1-1 0,-1 1 0,1 0 0,-1-1 1,1 1-1,-1 0 0,1-1 0,-1 1 0,1 0 0,0 0 0,1-1-55,0 1 0,-1 0 0,1 0 0,0 1 0,0-1 0,0 0 0,-1 1 0,1-1-1,0 1 1,-1-1 0,3 2 0,41 25-244,-29-14 327,0 0 1,-1 1-1,-1 1 0,0 0 0,20 31 0,-26-34-74,-1 1 0,0-1 0,-1 1 0,-1 0-1,0 1 1,0-1 0,-2 1 0,1 0 0,0 18-1,-3-25-16,-1 1 1,0 0-1,-1 0 0,0 0 0,0 0 0,0 0 1,-1-1-1,-4 10 0,-10 27 121,-25 46-1,38-83-114,0 1 1,-1-1-1,-1 0 0,1-1 1,-1 1-1,0-1 0,0 0 0,-1 0 1,0-1-1,0 1 0,0-1 1,-13 7-1,1 0-25,5-2-31,-15 10-688,0-1-1,-37 18 0,24-20-2770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8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8 115 9412,'-5'-78'1424,"3"51"-959,2 22-455,0 6-212,11 50 269,19 67 8,-26-104-84,1 0 0,1 0 0,0-1 0,1 1 0,16 22 0,-22-35 19,0 1 0,1-1 0,-1 1-1,0-1 1,1 0 0,-1 0 0,1 0-1,-1 1 1,1-1 0,-1-1 0,1 1 0,0 0-1,-1 0 1,1-1 0,0 1 0,0-1 0,0 1-1,-1-1 1,1 0 0,0 0 0,0 0 0,2 0-1,0 0-1,1-1 0,-1 0 0,0-1 0,0 1-1,0-1 1,-1 1 0,1-1 0,0 0-1,5-5 1,6-4 5,-1-2-1,0 0 0,17-20 1,-31 32-11,22-23 97,-2-1-1,-1 0 1,-1-2 0,-1 0 0,23-53-1,-49 115 202,-9 62-1,10-47-252,1-5-133,1 1 1,0 52 0,12-18-3066,0-51-341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9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91 8292,'3'-21'685,"-2"10"-407,1 0-1,0 0 1,7-21-1,-9 32-265,1 0 1,-1-1-1,0 1 0,0 0 0,1-1 1,-1 1-1,0 0 0,1-1 0,-1 1 0,0 0 1,1-1-1,-1 1 0,1 0 0,-1 0 0,0 0 1,1 0-1,-1-1 0,1 1 0,-1 0 0,1 0 1,-1 0-1,1 0 0,-1 0 0,0 0 0,1 0 1,-1 0-1,1 0 0,-1 0 0,1 0 1,-1 0-1,1 1 0,-1-1 0,0 0 0,1 0 1,-1 0-1,1 1 0,-1-1 0,0 0 0,1 0 1,-1 1-1,0-1 0,1 0 0,0 1 0,20 18 336,-16-14-275,31 26 123,-2 2-1,-1 2 1,-1 1 0,36 56-1,-58-77-175,-1 0-1,-1 1 0,-1 0 1,0 0-1,-1 1 1,-1 0-1,0 0 0,-1 0 1,-1 0-1,-1 1 1,0 0-1,-2-1 0,0 1 1,0 0-1,-5 21 1,0-15 21,-2-2 1,-1 1-1,0-1 1,-2 0 0,0 0-1,-1-1 1,-2-1-1,0 0 1,-1-1 0,-1 0-1,0-1 1,-24 20-1,7-8-752,-2-2-1,-1-2 0,-1-1 0,0-1 1,-72 32-1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9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4850,'55'-35'5779,"-19"11"-3842,-20 7-1073,-16 11-288,0 9-736,7 3 160,12 5 112,13-2-112,14 0 96,19 0-32,6-9-64,7-3 0,3-3-16,0-3-688,-4-3-1729,-5 1-2721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39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78 4290,'-29'-22'3144,"15"10"-2300,0 1 0,-1 1 0,-21-12 0,64 50-734,-1-11-90,0-2 0,2 0 0,0-2 0,56 17 0,-32-12-51,-44-15 21,-1 0 0,1 1 0,-1 0 0,0 0 0,-1 1 0,14 10 0,-19-13 14,0 0-1,0 0 0,0 0 1,0 0-1,0 1 0,-1-1 0,1 0 1,-1 1-1,0 0 0,0-1 1,0 1-1,0 0 0,0-1 1,-1 1-1,1 0 0,-1 0 0,1 0 1,-1-1-1,0 1 0,0 0 1,-1 0-1,1 0 0,-1 0 0,1-1 1,-2 5-1,-3 7 29,-1 0 1,0 0-1,-1-1 0,-1 0 0,0 0 1,-1-1-1,0 0 0,-15 15 0,-93 81 76,-94 50-459,115-102-2604,38-27-1925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0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313 228 3474,'5'-4'1825,"-3"2"-1511,-1 0 0,1 1-1,0-1 1,-1 1 0,1-1 0,0 1 0,0 0-1,0 0 1,0 0 0,0 0 0,3-1 0,-4 2-272,1 1 0,-1-1 0,0 0 0,0 1 0,1-1 0,-1 1 0,0-1 0,0 1 0,0 0 0,0-1 0,0 1 0,0 0 0,0 0 0,0 0 0,0 0 0,0 0 0,0 0 0,0 0 0,-1 0 0,1 0 0,0 0 0,-1 0 0,1 1 0,-1-1 0,1 2 0,7 15 75,0 0 0,-1 1 0,-1 0 0,-1 0 0,-1 1 0,-1 0-1,0-1 1,-2 1 0,0 0 0,-1 0 0,-1 0 0,-6 34 0,7-51-104,-1 0-1,0-1 1,0 1-1,0 0 1,0 0-1,-1 0 1,1-1-1,-1 1 1,0-1-1,1 1 1,-1-1-1,0 0 1,-1 0-1,1 0 1,0 0-1,0 0 1,-1 0-1,1 0 1,-4 1-1,2-2-6,-1 1 0,1-1 0,0 0 0,-1-1 0,1 1 0,0-1 0,-1 1 0,1-1 0,-1-1 0,1 1 0,-9-2 0,-1-2-3,0 0 1,0-1-1,0-1 0,0 0 0,1-1 0,-23-15 1,20 10 53,0-1 0,0-1 0,1-1 1,1 0-1,1-1 0,0 0 0,-15-26 1,20 28-46,0 0 0,1-1 0,0 0 0,1 0-1,1 0 1,1-1 0,0 0 0,1 0 0,0 0 0,1-18 0,2 29-14,0 0 1,0 0-1,1 0 0,0 0 0,0 0 0,0 0 0,0 0 1,1 0-1,0 1 0,0-1 0,0 1 0,1-1 1,-1 1-1,1 0 0,0 0 0,7-7 0,-5 6 5,1 0-1,0 1 0,1 0 0,-1 0 0,1 0 0,0 1 0,0 0 0,0 0 0,0 1 1,0 0-1,8-1 0,38-4 48,0 2 1,0 2 0,64 6-1,-17-1 28,517-43 103,-599 38-451,-14 2-2,0 0 1,0 0-1,0 1 0,0-1 0,-1 1 0,1 0 1,0 0-1,0 0 0,7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33 108 10309,'0'-1'66,"0"0"0,0 0 0,0-1 0,0 1 0,0 0 0,0 0 0,0 0 0,-1 0 0,1 0 0,0 0 0,-1-1 0,1 1 1,-1 0-1,1 0 0,-1 0 0,1 0 0,-1 0 0,0 1 0,1-1 0,-1 0 0,0 0 0,0 0 0,0 0 0,-1-1 0,1 2-61,1 0-1,0-1 0,-1 1 1,1 0-1,-1 0 0,1-1 1,-1 1-1,1 0 1,-1 0-1,1 0 0,-1-1 1,1 1-1,-1 0 0,1 0 1,-1 0-1,1 0 1,-1 0-1,1 0 0,-1 0 1,1 0-1,-1 0 0,1 0 1,-1 0-1,1 0 0,-1 1 1,1-1-1,-1 0 1,1 0-1,0 0 0,-1 1 1,1-1-1,-1 0 0,1 1 1,0-1-1,-1 0 1,1 1-1,-1-1 0,1 0 1,0 1-1,0-1 0,-1 1 1,1-1-1,0 0 0,0 1 1,-1-1-1,1 1 1,0-1-1,0 1 0,0-1 1,0 1-1,0-1 0,0 1 1,0-1-1,0 1 1,0-1-1,0 1 0,0 0 1,-1 11-45,1-1 1,1 1 0,0 0 0,1-1 0,0 1 0,0-1 0,1 0 0,1 0-1,0 0 1,1 0 0,7 13 0,-11-22 37,-1 0-1,1-1 1,0 1 0,0-1-1,0 1 1,1-1 0,-1 1-1,0-1 1,1 0-1,-1 1 1,0-1 0,1 0-1,-1 0 1,1 0 0,0 0-1,-1 0 1,1-1 0,0 1-1,0 0 1,-1-1-1,1 1 1,0-1 0,0 0-1,0 0 1,0 1 0,-1-1-1,1 0 1,0-1 0,0 1-1,0 0 1,0 0-1,-1-1 1,1 1 0,0-1-1,0 0 1,-1 1 0,1-1-1,0 0 1,-1 0 0,1 0-1,-1 0 1,1 0-1,-1-1 1,1 1 0,-1 0-1,0-1 1,1-1 0,6-5 20,-1 0 1,0-1-1,-1 0 1,0 0-1,-1 0 1,8-19-1,-5 8 203,-1-1 1,-1 0-1,-1-1 1,-1 1-1,2-43 1,-11 209 94,-43 254 0,13-242-282,28-135-31,-1-1 0,0 0 0,-2 0 1,0-1-1,-15 21 0,4-19-419,12-18-1251,12-15-2135,8-8-341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1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12310,'9'-9'320,"-6"0"-256,1 3-16,2 6 64,7 6-96,20 0 16,9 0-32,13-3-64,10 0-1153,3-6-2752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3538,'-39'29'7235,"13"-8"-7235,13-13 64,20-5 112,16-6-176,19 3 0,22-6-1377,14-2-1664,10-4-1777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1022 8516,'1'-1'31,"0"0"0,0 1 0,0-1 0,1 1 0,-1-1 0,0 1 0,0-1 0,0 1 0,1 0 0,-1 0 0,0 0 0,1 0 0,-1 0-1,0 0 1,0 0 0,1 0 0,-1 0 0,0 0 0,0 1 0,1-1 0,-1 0 0,0 1 0,0-1 0,0 1 0,0 0 0,0-1 0,2 2 0,24 29 278,-17-18-223,25 33 3,31 37-39,-59-75-28,1 0 0,0-1 0,0 0 0,1 0 0,0-1 0,0 0 0,12 5 0,-20-10-16,0 0 1,1 0 0,-1-1-1,1 1 1,-1-1 0,1 0-1,-1 1 1,1-1 0,-1 0-1,1 0 1,-1 0 0,1 0-1,-1 0 1,1 0 0,-1 0-1,1 0 1,-1-1 0,1 1-1,-1-1 1,1 1 0,-1-1-1,0 1 1,1-1 0,-1 0-1,0 0 1,1 0 0,-1 1-1,0-1 1,0 0 0,0-1-1,0 1 1,0 0 0,0 0-1,0 0 1,0-1 0,-1 1-1,1 0 1,0-1 0,-1 1-1,1-3 1,3-5 22,-1-1-1,-1 0 1,0 0-1,1-18 1,0-177 957,-1 21-414,25-59-191,-19 200-352,2 1 1,1 0-1,27-63 1,-32 92-31,0 1 1,1-1-1,0 1 1,13-16 0,-16 24-3,0-1-1,0 1 1,0 0 0,1 0 0,0 1 0,0-1 0,0 1 0,0 0 0,0 0 0,0 1 0,1-1 0,0 1-1,6-1 1,8 0 14,1 1-1,-1 1 0,1 1 0,0 1 1,36 6-1,2 0-5,106 1 76,0-7 1,271-32-1,322-94-1682,-606 97 296,-92 16-2281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2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7 152 8068,'1'-8'696,"-1"3"-403,0 0 0,0 1 0,0-1 0,0 0 0,-1 0-1,0 1 1,0-1 0,0 0 0,-3-5 0,6 110 409,-2-69-639,10 134 51,-7-141-114,1-1 0,0 0 0,2 0-1,16 40 1,-22-61 11,1 0 0,0 0 0,-1 0 0,1 0 0,0 0 0,0-1 0,0 1 0,0 0 0,1-1 0,-1 1 0,0-1 0,1 1-1,-1-1 1,1 0 0,-1 1 0,1-1 0,0 0 0,0 0 0,-1 0 0,1 0 0,0-1 0,0 1 0,0 0 0,0-1 0,0 1 0,0-1 0,0 0 0,0 0 0,0 1 0,0-1 0,0-1 0,0 1-1,0 0 1,0 0 0,0-1 0,0 1 0,0-1 0,0 0 0,0 1 0,2-3 0,6-2 24,-1-1 1,-1 0-1,1-1 0,-1 1 1,0-2-1,10-12 0,20-25 181,-2-3 0,58-99 0,38-115-2760,-130 258 1948,2-3-1218,-2 30-3017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34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1985,'2'-8'8695,"-4"8"-8615,2 0-96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2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124 126 6035,'5'-8'821,"0"0"1,0 0-1,-1-1 1,6-16-1,-8 21-630,-1 0 1,0 0-1,0 0 1,0 0-1,0 0 1,-1 0-1,0 0 0,0 0 1,0 0-1,0 0 1,0-1-1,-1 1 0,-2-7 1,3 11-185,-1 0 1,1-1-1,-1 1 1,1 0 0,-1-1-1,1 1 1,-1 0-1,1-1 1,-1 1-1,1 0 1,-1 0-1,0 0 1,1 0-1,-1 0 1,1 0-1,-1 0 1,0 0 0,1 0-1,-1 0 1,1 0-1,-1 0 1,0 0-1,1 0 1,-1 0-1,1 0 1,-1 1-1,1-1 1,-1 0-1,1 1 1,-1-1-1,1 0 1,-1 1 0,1-1-1,-1 0 1,1 1-1,-1 0 1,-21 16 41,7-4-41,1 1 0,1 1 0,-16 23-1,23-30-25,1 1 0,0 0 0,0 0 0,1 0 0,0 1 0,1-1 0,0 1 0,-3 15 0,6-24 17,-1 1-1,1-1 0,0 0 0,-1 1 1,1-1-1,0 1 0,0-1 0,0 1 1,1-1-1,-1 0 0,0 1 0,0-1 1,1 1-1,-1-1 0,1 0 1,-1 1-1,1-1 0,0 0 0,-1 0 1,1 1-1,0-1 0,0 0 0,0 0 1,2 2-1,-2-2 6,1-1 0,0 1-1,0-1 1,0 1 0,-1-1 0,1 0 0,0 1 0,0-1-1,0 0 1,0 0 0,0 0 0,0-1 0,-1 1 0,1 0-1,0-1 1,2 0 0,9-4 17,-1 0 1,1-1-1,22-13 0,-13 3 86,39-34-1,-56 82-7,-4-12-215,2 0 0,6 27 0,-7-41-326,-1 0 1,1-1 0,0 1-1,1-1 1,-1 1 0,1-1-1,1 0 1,-1 0 0,0 0 0,1-1-1,0 1 1,8 6 0,10 2-3038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3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18 156 4610,'2'-23'1237,"-1"-1"0,-1 1 0,-1-1-1,-7-38 1,22 142-210,7 149 1,-20-222-1011,-1 0 1,1 0 0,-1 0 0,-1-1 0,1 1 0,-1 0 0,0 0 0,-1-1 0,1 1 0,-2-1 0,1 1 0,0-1-1,-6 9 1,7-14-13,1-1-1,0 1 1,0-1-1,0 1 1,-1-1-1,1 1 1,0-1 0,0 0-1,-1 1 1,1-1-1,0 0 1,-1 1-1,1-1 1,-1 0-1,1 1 1,0-1-1,-1 0 1,1 0-1,-1 0 1,1 1-1,0-1 1,-1 0-1,1 0 1,-1 0-1,1 0 1,-1 0 0,1 0-1,-1 0 1,1 0-1,-1 0 1,1 0-1,-1 0 1,1 0-1,-1 0 1,1 0-1,-1 0 1,1 0-1,0-1 1,-1 1-1,1 0 1,-1 0-1,1-1 1,-1 1-1,1 0 1,0 0 0,-1-1-1,1 1 1,0 0-1,-1-1 1,1 1-1,0-1 1,0 1-1,-1 0 1,1-1-1,0 1 1,0-1-1,0 1 1,-1-1-1,1 1 1,0-1-1,0 0 1,-6-32 37,7 17-109,0 0-1,2 0 0,0 0 1,0 1-1,2-1 1,0 1-1,0 0 0,1 1 1,1-1-1,12-17 1,-12 21-528,0 0 1,2 0-1,-1 1 1,1 0 0,1 0-1,0 1 1,17-12 0,12-1-3536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3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27 9732,'-1'-21'1334,"-3"16"-759,-4 12-29,-10 25-35,1 0 0,3 1 0,0 1 0,2 0 0,-14 66 1,16-40-413,1 1 0,1 102 0,7-142-134,2 0 0,1 0 0,1-1 0,0 1 0,1-1 0,2 0 0,8 22 0,-12-36-172,0-1 0,1 1 0,0-1 0,0 0-1,0 0 1,1 0 0,-1 0 0,1 0 0,1-1-1,-1 1 1,0-1 0,1 0 0,0-1 0,0 1 0,0-1-1,1 0 1,-1 0 0,1-1 0,-1 1 0,1-1-1,0-1 1,0 1 0,0-1 0,0 0 0,0 0-1,0-1 1,0 1 0,9-2 0,27-6-4302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3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11541,'0'6'108,"-1"-1"0,1 1 0,-1-1 0,2 1 0,-1-1 0,1 1 0,-1-1 0,2 1 0,2 10 0,20 61-89,-20-69-30,0 1 0,0-1 0,1 1 0,0-1 0,0-1-1,1 1 1,0-1 0,0 0 0,10 9 0,-14-15 12,0 1 1,0 0-1,0-1 1,0 0-1,0 1 1,0-1-1,0 0 1,0 0-1,1 0 1,-1 0-1,0 0 1,1-1-1,-1 1 1,1-1-1,-1 0 1,0 1-1,1-1 1,-1 0-1,1 0 1,-1-1-1,1 1 1,-1 0-1,0-1 0,1 0 1,-1 1-1,0-1 1,1 0-1,-1 0 1,0 0-1,0-1 1,0 1-1,0 0 1,0-1-1,0 0 1,0 1-1,0-1 1,-1 0-1,1 0 1,-1 0-1,3-3 1,6-12 51,0 0 0,-1-1-1,-1 0 1,-1 0 0,-1-1 0,8-37 0,-3 17 414,-38 86 147,-54 121-104,-39 84-1964,116-243 852,2-5-4,1-1 0,-1 0 0,1 1 0,-1-1 0,1 1 0,1 0 0,-1-1 0,0 7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44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28 11125,'7'-11'609,"8"-5"499,-14 16-1088,-1 0 1,1 0-1,0 0 1,0 1-1,0-1 1,0 0-1,-1 0 1,1 1-1,0-1 1,0 0-1,-1 1 1,1-1-1,0 1 1,-1-1-1,1 1 1,0-1-1,-1 1 1,1 0-1,-1-1 1,1 1-1,-1 0 1,1-1-1,-1 1 1,1 0-1,-1 0 1,1 1-1,12 21 104,0 1-1,-1 0 1,-1 1-1,-2 0 1,0 0-1,-2 1 1,-1 0-1,-1 1 1,-1-1-1,-1 1 1,-2 0-1,0 0 1,-4 28-1,-1-25-130,0 0 0,-2-1 0,-2 0 0,0 0 0,-2-1 0,-1 0 0,-1 0-1,-1-2 1,-2 1 0,-1-2 0,-28 37 0,17-30-2452,-56 52 1,25-38-4895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2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0 11013,'-13'2'16,"0"0"0,0 1 0,0 1 0,0 0 0,1 1 0,0 0 0,0 1 1,0 0-1,-12 9 0,16-9 2,0 0 1,1 1 0,0-1-1,0 2 1,0-1-1,1 0 1,0 1 0,1 0-1,0 1 1,0-1 0,1 1-1,-7 17 1,11-25-5,-1 0 0,1 1 0,0-1 0,-1 0 1,1 0-1,0 0 0,0 0 0,0 0 0,0 1 0,0-1 0,0 0 0,0 0 0,0 0 1,1 0-1,-1 0 0,0 0 0,1 1 0,-1-1 0,1 0 0,-1 0 0,1 0 1,-1 0-1,1 0 0,0 0 0,-1-1 0,1 1 0,0 0 0,0 0 0,0 0 1,0-1-1,0 1 0,0 0 0,0-1 0,0 1 0,1 0 0,5 1 53,-1 0-1,1 0 0,-1 0 1,1-1-1,7 1 0,1 0-100,13 3 29,-2 1-1,31 11 0,-50-14 10,-1-1-1,1 1 1,-1 0 0,1 1 0,-1 0-1,0 0 1,-1 0 0,1 0-1,-1 1 1,1 0 0,-2 0 0,1 1-1,7 10 1,-11-14 11,0-1 0,0 1 0,0-1 0,-1 1 0,1 0 0,-1-1 0,1 1-1,-1 0 1,1 0 0,-1-1 0,0 1 0,0 0 0,0 0 0,0-1 0,0 1 0,0 0 0,-1 0 0,1 0 0,0-1 0,-1 1 0,0 0 0,-1 2 0,1-1-35,-1-1 0,0 1 0,0-1 1,-1 0-1,1 1 0,0-1 1,-1 0-1,0-1 0,1 1 0,-1 0 1,-5 2-1,-1-1-452,1 0 1,-1 0-1,0 0 0,0-1 1,0-1-1,0 0 0,0 0 1,-10 0-1,-20-10-3055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2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535 398 5042,'5'-9'292,"0"0"0,1 0 0,0 0 0,0 1 0,1 0 0,0 0 0,1 1 0,-1-1 0,1 2 0,1-1-1,-1 1 1,1 1 0,0-1 0,1 1 0,-1 1 0,1 0 0,0 0 0,14-2 0,29-6-127,71-25 0,-105 30-180,-1-1 0,0 0 0,-1-2 0,0 0 0,0 0 0,-1-2 1,19-16-1,-33 26-7,0 1 0,-1-1 1,1 0-1,-1 0 1,1 1-1,-1-1 0,1 0 1,-1 0-1,0 0 1,0 0-1,0-1 0,0 1 1,-1 0-1,1 0 1,0-1-1,-1 1 1,1-3-1,-1 4 13,-1-1 0,1 0 0,0 1 0,-1-1 0,1 1 0,-1-1 1,0 1-1,1-1 0,-1 1 0,0 0 0,0-1 0,0 1 0,0 0 0,0 0 0,0 0 0,0-1 1,-1 1-1,-1-1 0,-5-3 16,1 1 0,-1 1 0,1 0 0,-1 0 0,0 0 0,0 1 0,-16-3 0,-4 2 247,-1 1 1,1 1-1,-1 2 1,-41 5-1,23 2 512,-87 26 0,88-19-400,1 2-1,0 3 1,1 1-1,2 2 1,-75 55 0,94-60-302,0 0 0,1 2 0,1 1 0,1 1 1,1 0-1,1 2 0,1 0 0,1 1 1,1 0-1,-21 53 0,31-65-58,0 0 0,2 0-1,-1 0 1,2 0 0,0 1 0,0-1-1,2 1 1,-1-1 0,2 1 0,0-1-1,0 1 1,1-1 0,1 1 0,0-1-1,1 0 1,0 0 0,1-1 0,1 1-1,0-1 1,1 0 0,0-1 0,0 0-1,1 0 1,1 0 0,0-1 0,0 0-1,1-1 1,0 0 0,1 0 0,0-1-1,21 11 1,-7-6 3,0-2 1,0-1-1,1-1 1,1-1-1,-1-1 1,1-2-1,1-1 0,53 2 1,-35-5-37,0-3 1,1-2-1,-2-1 1,72-19-1,-77 13-51,0-1 1,-1-3-1,-1 0 0,0-3 0,-2-1 1,0-2-1,61-46 0,-80 53 78,0-1 0,-2 0 0,0-1-1,-1-1 1,0 0 0,-2-1 0,0 0 0,0-1 0,-2 0 0,-1-1 0,0 0-1,-2-1 1,0 1 0,-1-2 0,-1 1 0,3-31 0,-7 34 0,0 0 0,-2 0 1,0 1-1,-1-1 0,0 0 0,-2 1 1,0 0-1,-1 0 0,0 0 1,-2 0-1,0 1 0,-1 0 0,0 0 1,-1 1-1,-1 0 0,-1 1 1,0 0-1,0 1 0,-2 0 0,0 1 1,0 0-1,-1 1 0,0 0 1,-1 1-1,0 1 0,0 1 0,-26-11 1,19 10 8,0 1-1,0 2 1,-42-8 0,52 12-139,0 1 0,1 0 0,-1 1 0,0 0 0,1 1 0,-1 0 0,0 1 0,1 0 0,-17 6 0,23-6-294,1-1-1,0 2 0,-1-1 1,1 0-1,0 1 1,-5 4-1,-10 18-5161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34 129 11285,'-3'-2'73,"1"-1"0,-1 1-1,0 0 1,1-1 0,0 0-1,0 0 1,0 1 0,0-1 0,0 0-1,0-1 1,1 1 0,-1 0-1,1 0 1,0-1 0,0 1 0,0-1-1,1 1 1,-1-4 0,1 4-51,1 0 0,0 0 0,-1 0 0,1 1 0,1-1-1,-1 0 1,0 1 0,0-1 0,1 1 0,0-1 0,-1 1 0,1 0 0,0-1 0,0 1 0,0 0 0,0 0 0,1 1 0,-1-1 0,1 0 0,-1 1 0,5-2 0,-5 1-11,1 0 0,0 0 0,0 0 0,0 1 0,1 0 0,-1-1 0,0 1 0,0 0 0,1 1 0,-1-1 0,1 0 0,-1 1 0,1 0 0,-1 0 0,0 0 0,1 0 0,-1 1 0,1-1 0,-1 1 0,0 0 0,1 0 0,-1 0 1,0 0-1,0 1 0,0-1 0,0 1 0,0 0 0,0 0 0,0 0 0,0 0 0,-1 0 0,1 1 0,-1-1 0,3 4 0,1 3 9,0 0-1,-1 1 1,0-1 0,0 1 0,-1 0 0,-1 0 0,1 1 0,-1-1-1,2 20 1,-3 8-41,-1 1-1,-3-1 0,0 1 0,-3-1 0,-11 48 1,15-79-19,13-62-30,4 0 1,36-86-1,-47 130 54,2 0 0,0 0 0,0 0-1,1 1 1,0 0 0,1 1-1,0 0 1,20-15 0,-25 21 15,1 0-1,-1 0 1,1 0 0,0 1 0,0 0-1,0 0 1,0 0 0,0 1 0,1 0 0,-1 0-1,0 0 1,1 0 0,-1 1 0,1 0-1,-1 0 1,0 1 0,1-1 0,-1 1-1,0 0 1,1 1 0,-1-1 0,0 1 0,7 3-1,-4 0 8,0 0 0,0 0-1,0 1 1,-1-1 0,0 2-1,0-1 1,0 1 0,-1 0-1,0 1 1,0-1 0,-1 1-1,0 0 1,0 1 0,-1-1-1,0 1 1,-1 0 0,0 0-1,3 14 1,-1 3-56,-1 0 0,-1 0 0,-1 0 0,-2 0 0,-4 39 0,4-51-183,4-20-1,6-36-83,-3 15 362,-4 18-39,6-25-26,2 0-1,2 0 0,1 1 1,20-33-1,-29 57 10,1 1 0,0 0 0,1 0 0,-1 0 0,2 1 0,-1 0-1,1 0 1,11-6 0,-13 9 8,0 1 0,0 0 0,0 0 0,1 1 0,-1-1 0,1 2 0,0-1 0,0 1 0,-1 0-1,1 0 1,0 1 0,0 0 0,11 1 0,-12 0 14,1 0 0,0 0 0,-1 1-1,1 0 1,-1 1 0,1-1 0,-1 1 0,0 0-1,0 1 1,0 0 0,-1 0 0,1 0 0,-1 0-1,0 1 1,0 0 0,-1 0 0,1 0-1,-1 0 1,0 1 0,-1 0 0,6 9 0,-5-5 7,0-1 1,-1 0-1,0 1 1,0-1-1,-1 1 1,0 0-1,-1 0 1,0 0-1,-1 0 0,0 0 1,0 0-1,-1 0 1,-4 19-1,-2-5-48,-2-1 0,0-1 0,-18 33-1,19-41-189,7-12-138,0-1 1,0 1-1,0 0 0,0 0 0,1 0 1,-1 0-1,0 0 0,1 0 1,-1 0-1,1 0 0,0 0 1,0 1-1,0 2 0,10-3-3580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5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11381,'6'6'0,"1"0"272,-1-6-32,14 6 417,19-1-417,16-5-160,13 0 80,16-5-96,4-10-48,2 3 0,-5 1-16,-8-1-320,-12 3-2081,-16 3-2177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5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69 4418,'-10'-7'1228,"4"4"-863,1 0 0,0-1 0,0 1 0,0-1 1,0 0-1,1-1 0,-1 1 0,1-1 1,0 1-1,-4-8 0,8 11-360,0 1 1,0-1-1,0 1 1,0-1-1,1 1 0,-1-1 1,0 1-1,0-1 0,0 1 1,1-1-1,-1 1 0,0 0 1,1-1-1,-1 1 1,0-1-1,1 1 0,-1 0 1,1 0-1,-1-1 0,0 1 1,1 0-1,-1-1 0,1 1 1,-1 0-1,1 0 0,-1 0 1,1 0-1,-1 0 1,1-1-1,-1 1 0,1 0 1,-1 0-1,1 0 0,-1 0 1,1 0-1,-1 1 0,1-1 1,-1 0-1,1 0 1,-1 0-1,2 1 0,23 2 90,244 66 183,-267-68-278,34 15 25,-35-16-23,0 1 1,0-1-1,0 1 0,-1-1 1,1 1-1,0 0 1,0-1-1,-1 1 0,1 0 1,0 0-1,-1-1 0,1 1 1,-1 0-1,1 0 0,-1 0 1,0 0-1,1 0 0,-1-1 1,0 1-1,1 0 0,-1 0 1,0 0-1,0 0 0,0 0 1,0 0-1,0 0 0,0 0 1,0 0-1,0 0 0,0 0 1,-1 0-1,1 0 0,0 0 1,-1 0-1,1-1 0,-1 2 1,-10 13 51,0-1-1,0-1 1,-2 0 0,0-1 0,0 0 0,-28 18 0,19-14 22,-58 44 25,-45 35 117,48-27-2964,62-52-2932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136 167 10565,'-58'-9'1376,"13"-6"-927,22 4 191,13-4-320,20-2-304,16-1-32,19 1-16,14-7 0,9 4-560,13 8-1761,0 4-1953</inkml:trace>
  <inkml:trace contextRef="#ctx0" brushRef="#br0" timeOffset="1">639 435 10309,'0'18'0,"0"-1"-16,6-2 0,10 2 32,10 6 0,7 1 16,9 5 16,3-3 0,7 0-48,0 1-1265,-7-4-2769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4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4210,'-3'12'1345,"-4"2"-1121,4 7 784,-3 2-608,2 12-80,4 3 49,0 0-65,4-3-160,2-3-112,-3-6-32,-3-5 0,0-7-1665,4-5-1809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6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38 7876,'-3'-2'23,"-3"-2"52,0 0 1,0 0-1,-1 0 0,1 1 0,-1 0 1,0 0-1,0 1 0,0 0 1,0 0-1,0 0 0,0 1 0,-1 0 1,1 1-1,-13 0 0,-7 4 150,0 2 0,0 0 0,1 2 0,0 1-1,0 1 1,-27 15 0,48-22-222,0-1 0,1 1 1,-1 0-1,0 1 0,1-1 0,-5 5 0,9-8-1,-1 1-1,1-1 1,-1 1 0,1 0-1,-1-1 1,1 1 0,0 0-1,-1-1 1,1 1-1,0 0 1,-1-1 0,1 1-1,0 0 1,0 0 0,0-1-1,0 1 1,0 0-1,0 0 1,0-1 0,0 1-1,0 1 1,1-1 6,-1 0 1,1 0-1,-1 0 0,1 0 1,0 0-1,0 0 0,0 0 1,0 0-1,-1-1 0,1 1 1,0 0-1,0-1 0,0 1 1,1 0-1,-1-1 0,0 1 1,0-1-1,2 1 0,24 7 37,1-1 0,0-1 0,0-1 0,39 1 0,-6 0-40,9 1-4,-34-5-51,0 3-1,0 0 1,-1 2-1,38 13 1,-70-19 44,0 0 0,0 1 0,0-1 0,-1 0 0,1 1 0,0 0 0,0 0 0,-1 0 0,1 0 0,-1 0 0,4 4 0,-5-5 7,-1 0-1,0 1 1,1-1-1,-1 0 1,0 0-1,0 0 1,0 0-1,0 0 1,0 0-1,0 1 1,0-1-1,0 0 1,0 0-1,0 0 1,-1 0 0,1 0-1,0 0 1,-1 0-1,1 0 1,-1 0-1,1 0 1,-1 0-1,0 0 1,1 0-1,-1 0 1,0 0-1,0 0 1,1-1-1,-1 1 1,0 0-1,0 0 1,0-1-1,0 1 1,0-1-1,-1 1 1,-15 10 12,0-1 0,0 0 0,-1-2 1,0 0-1,-23 7 0,-99 22 36,113-30-83,0-2 1,0-1 0,0-1-1,-1-1 1,-43-2 0,46-7-794,24 7 763,1 0 1,-1-1 0,1 1 0,-1 0 0,1 0-1,-1-1 1,1 1 0,-1 0 0,1-1 0,0 1 0,-1-1-1,1 1 1,-1 0 0,1-1 0,0 1 0,0-1-1,-1 1 1,1-1 0,0 1 0,0-1 0,-1 1-1,1-1 1,0 1 0,0-1 0,0 0 0,0 1 0,0-1-1,0 1 1,0-1 0,0 1 0,0-1 0,0 1-1,0-1 1,0 0 0,0 1 0,1-1 0,-1 1 0,0-1-1,0 1 1,1-2 0,20-22-2565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6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30 309 6579,'2'-7'302,"1"0"0,-1-1 1,-1 1-1,1 0 0,-1-1 0,0 1 0,-1 0 0,0-1 1,0 1-1,-1-9 0,-4-11 733,-10-40 0,8 45-580,2-1-1,-3-28 1,8 23-156,1 27-177,2 6-7,9 46 456,-1 27-324,2 140 1,-5-34-559,-8-180 197,1 1 0,0 0 0,0 0 0,0 0 0,0-1 0,1 1 0,2 4 0,-4-8 100,1 0 0,-1 0 0,1 0 0,-1 0 0,1 0 0,0-1 0,0 1 0,-1 0 0,1 0 0,0-1 0,0 1 0,0-1 0,-1 1 0,1 0 0,0-1 0,0 0 0,0 1 0,0-1 0,0 0 0,0 1 0,0-1 0,0 0 0,0 0 0,0 0 0,0 0 0,0 0 0,0 0 0,1 0 0,-1 0 1,0 0-1,0-1 0,0 1 0,0 0 0,0-1 0,-1 1 0,1 0 0,2-2 0,12-8-248,0 0 1,0-2 0,-1 1-1,-1-2 1,0 0 0,-1 0-1,16-22 1,-8 11 156,11-18 66,-20 27 59,1 0 0,21-22 0,-28 36 240,-4 9-46,-6 13 110,5-19-273,-6 20 80,2 0 1,0 0-1,-1 27 1,5-42-114,1 0 1,-1 0-1,1 0 0,0-1 1,0 1-1,5 11 1,-5-15-4,0 0 1,1 0 0,-1 0 0,1 0-1,0-1 1,0 1 0,0-1 0,0 1-1,0-1 1,0 0 0,1 0 0,-1 0 0,1 0-1,-1 0 1,5 2 0,-2-3 4,0 1 0,0-1 1,0 0-1,0-1 0,0 1 0,0-1 0,0 0 1,1 0-1,-1 0 0,0-1 0,0 0 1,0 0-1,0 0 0,0-1 0,-1 1 1,1-1-1,0 0 0,-1-1 0,7-3 1,-3 1 5,0 0 1,0 0 0,-1-1 0,1 0-1,-1 0 1,-1-1 0,1 0 0,-1 0-1,9-14 1,-13 17-29,0 0-1,0 0 0,0 0 1,0-1-1,-1 1 1,0 0-1,0-1 1,0 1-1,0-1 1,-1 1-1,0-1 0,0 0 1,0 1-1,0-1 1,-1 1-1,0-1 1,0 1-1,0-1 1,0 1-1,-1 0 0,0-1 1,1 1-1,-2 0 1,1 0-1,0 0 1,-1 1-1,0-1 1,-4-5-1,2 5-35,0-1-1,0 1 1,0 0 0,0 1-1,-1-1 1,1 1 0,-1 0-1,0 0 1,0 1 0,0 0 0,-1 0-1,1 0 1,0 1 0,-1-1-1,1 2 1,-1-1 0,1 1-1,-1 0 1,-9 1 0,8 0-197,0 1 1,0 0-1,0 0 0,-9 4 1,14-5 31,1 1 1,0-1-1,-1 0 0,1 1 1,0-1-1,0 1 0,-1-1 1,1 1-1,1 0 0,-1 0 1,0 0-1,0 0 0,1 0 1,-1 1-1,-1 3 0,-3 20-3001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6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27 8308,'6'-12'1408,"-6"4"-367,-6 2-353,-7 9-336,0 14-15,6 15 47,1 12-208,6 14-96,0 15-32,6 0-32,4 12-16,-3 23-1489,-1 6-3233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7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7 346 5795,'-1'-16'169,"-2"-18"357,1-1 1,2 1-1,5-48 0,-3 72-417,0 1 0,0-1 1,1 1-1,0 0 0,0-1 0,1 2 0,7-12 0,-8 16-85,0-1-1,0 1 1,1 0-1,0 0 1,0 0-1,0 0 1,0 1-1,0-1 1,1 1-1,0 0 1,-1 1-1,1-1 0,9-3 1,-6 4 9,0 1 0,0-1 0,-1 1 1,1 1-1,0-1 0,0 1 0,0 1 0,0-1 1,0 1-1,-1 1 0,1 0 0,0 0 0,-1 0 1,1 1-1,8 4 0,-6-2 11,0 0 0,0 1 0,-1 0 1,0 0-1,0 1 0,-1 1 0,1-1 0,-2 1 0,1 0 0,7 12 0,-13-18-10,-1 0 0,1 1 0,-1 0 0,1-1 0,-1 1 0,0 0 0,0 0-1,0 0 1,0 0 0,-1-1 0,1 1 0,-1 0 0,0 0 0,0 0 0,0 0 0,0 0-1,0 0 1,-1 0 0,1 0 0,-1 0 0,0 0 0,0 0 0,0 0 0,0 0 0,0-1 0,-1 1-1,1 0 1,-1-1 0,0 1 0,1-1 0,-1 0 0,0 0 0,-1 0 0,-4 4-1,-6 5 53,-2-1-1,1-1 1,-2 0-1,-28 11 1,30-13-134,-3 0 17,-21 11-412,-62 21 0,71-30-1449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35 173 9764,'0'2'13,"0"0"-1,0-1 1,0 1-1,-1-1 1,1 1-1,0-1 0,-1 1 1,1 0-1,-1-1 1,1 0-1,-1 1 1,0-1-1,0 1 0,0-1 1,0 0-1,0 1 1,0-1-1,0 0 1,0 0-1,0 0 0,0 0 1,-1 0-1,1 0 1,0 0-1,-1 0 1,-1 0-1,-2 2 23,5-3-23,0 0-1,-1 0 0,1 0 1,0 0-1,-1 1 1,1-1-1,0 0 0,-1 0 1,1 1-1,0-1 0,-1 0 1,1 0-1,0 1 1,0-1-1,-1 0 0,1 1 1,0-1-1,0 0 0,-1 1 1,1-1-1,0 0 1,0 1-1,0-1 0,0 0 1,0 1-1,0-1 0,0 1 1,0-1-1,0 0 1,0 1-1,0 0 0,11 5 304,20-3 7,-11-6-294,-1 0 0,1-1 0,-1 0 0,0-2 0,0-1 0,-1 0 0,0-1 0,0-1 0,-1 0 0,0-2 0,22-16 0,-37 24 7,1 0 1,-1 1-1,1-1 0,-1 0 1,0 0-1,0 0 0,-1 0 1,1-1-1,0 1 0,-1 0 1,0-1-1,0 1 1,0-1-1,0 1 0,-1-1 1,1 0-1,-1 1 0,0-1 1,0 0-1,0 1 0,-1-1 1,0-6-1,0 7-6,0 1-1,0-1 1,0 0-1,0 1 1,-1-1-1,1 1 1,-1-1 0,1 1-1,-1 0 1,0 0-1,0-1 1,0 1-1,0 1 1,0-1 0,0 0-1,0 0 1,-1 1-1,1-1 1,-1 1-1,1 0 1,-1 0 0,0 0-1,1 0 1,-1 0-1,0 1 1,0-1-1,0 1 1,1-1-1,-6 1 1,-1 1 12,0 0 1,1 0-1,-1 1 0,0 0 0,1 0 1,-1 1-1,1 0 0,0 1 0,0 0 1,0 0-1,1 1 0,-12 8 0,9-6-5,2 1-1,-1 0 0,1 0 0,0 1 0,1 0 1,0 0-1,0 1 0,1 0 0,-8 18 0,11-21-40,0-1-1,1 0 1,0 1-1,1 0 1,-1-1-1,1 1 0,0 0 1,1 0-1,0-1 1,0 1-1,0 0 1,1 0-1,0 0 0,0-1 1,1 1-1,4 10 1,-2-9-40,0-1 0,1 0 1,0 0-1,0-1 0,0 1 1,1-1-1,0 0 0,0-1 1,1 1-1,0-1 0,-1-1 0,2 1 1,-1-1-1,0 0 0,1-1 1,0 0-1,9 3 0,169 46-1817,-175-49 1361,0-1 1,1-1-1,-1 1 0,1-2 0,-1 0 0,14-1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7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97 348 2753,'-6'11'8352,"-14"7"-8418,13-12 779,0 2-629,1 0 1,0 0-1,0 0 0,1 1 0,0 0 1,0 0-1,1 0 0,0 0 0,1 1 1,0 0-1,0 0 0,1 0 1,0 0-1,1 0 0,0 17 0,1-21-77,0 0-1,0-1 0,1 1 0,-1 0 0,1 0 1,1 0-1,-1-1 0,1 1 0,0 0 1,0-1-1,1 0 0,0 1 0,0-1 0,0 0 1,0 0-1,1-1 0,0 1 0,0-1 1,0 0-1,0 0 0,1 0 0,-1 0 0,1-1 1,0 0-1,0 0 0,1 0 0,-1 0 1,7 1-1,-8-3 8,1 1 0,-1-1 0,1 0 0,-1-1 0,1 1 0,-1-1 0,1 0 0,-1 0 0,1-1 0,-1 1 0,1-1 0,-1 0 0,0 0 1,1 0-1,-1-1 0,0 0 0,0 0 0,0 0 0,0 0 0,0 0 0,0-1 0,0 0 0,-1 1 0,0-1 0,1-1 0,-1 1 0,0 0 0,0-1 0,-1 0 0,1 0 0,3-7 0,-3 4 3,0 0-1,0 0 0,0 0 0,-1-1 1,0 1-1,0-1 0,-1 1 0,0-1 0,0 0 1,-1 1-1,0-1 0,0 0 0,-1 0 0,0 1 1,0-1-1,-1 0 0,0 1 0,-3-8 0,1 6-6,0 1 0,-1 0 0,0 0 0,-1 0-1,0 0 1,0 1 0,-1 0 0,1 0-1,-1 1 1,-13-9 0,15 11-133,0 1-1,-1 0 1,1 0-1,-1 0 1,0 1 0,0 0-1,0 0 1,0 0-1,-1 1 1,1 0 0,0 0-1,-1 0 1,1 1-1,0 0 1,-1 1 0,-9 1-1,-5 6-1725,20-8 1741,1 1-1,-1-1 1,1 1 0,-1-1-1,1 1 1,-1-1 0,1 1-1,-1-1 1,1 1 0,0 0-1,-1-1 1,1 1 0,0-1-1,0 1 1,-1 0 0,1-1-1,0 1 1,0 0 0,0-1 0,0 1-1,0 0 1,0-1 0,0 1-1,0 0 1,0-1 0,0 1-1,1 1 1,11 16-2656</inkml:trace>
  <inkml:trace contextRef="#ctx0" brushRef="#br0" timeOffset="1">856 109 7011,'-3'-6'177,"1"0"1,0 0-1,-1 0 0,0 0 0,-1 0 0,1 0 0,-1 1 1,0 0-1,-1 0 0,1 0 0,-1 0 0,0 1 1,0 0-1,0 0 0,-1 0 0,1 1 0,-1-1 0,0 1 1,0 1-1,0-1 0,0 1 0,-9-2 0,11 3-120,-1 0 0,1 0 0,-1 0 0,0 1 1,1-1-1,-1 1 0,0 0 0,1 1 0,-1-1 0,1 1 0,-1 0 0,0 0 0,1 0 0,0 1 0,-1 0 0,1-1 0,0 1 0,0 1 0,0-1 0,0 1 0,0 0 0,1-1 0,-1 2 0,1-1 0,0 0 0,-1 1 0,2-1 0,-1 1 0,0 0 1,1 0-1,0 0 0,-3 5 0,0 5 24,1 1 0,0 0 0,1-1 1,1 1-1,0 0 0,1 0 0,0 0 1,3 24-1,22 125 176,-18-131-245,26 113-381,-10-50-4603,-14-52-823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44 9941,'-3'-17'2737,"6"8"-2673,-3 3 160,7 0-224,9 12 32,13-6-32,23 0-1009,13-12-6690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8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300 231 5090,'4'-14'381,"0"0"-1,-1 0 1,-1-1-1,0 1 1,-1-1-1,-1 1 1,0-1 0,-3-16-1,3 27-312,-1 0 1,1 0-1,-1 0 1,0 0-1,-1 0 0,1 1 1,-1-1-1,1 0 0,-1 1 1,0-1-1,-1 1 0,1 0 1,0-1-1,-1 1 1,0 0-1,0 1 0,0-1 1,0 0-1,0 1 0,0 0 1,-1 0-1,1 0 1,-1 0-1,0 0 0,1 1 1,-1-1-1,0 1 0,0 0 1,0 0-1,0 1 1,0-1-1,0 1 0,-7 0 1,1 1-26,-1 0 0,1 0 0,-1 1 0,1 0 0,0 1 0,0 1 0,0-1 0,0 1 0,0 1 0,1 0 0,0 0 0,0 1 0,0 0 0,1 1 0,0 0 0,0 0 0,1 0 1,0 1-1,0 1 0,1-1 0,-10 17 0,14-22-41,1 0 0,0-1-1,0 1 1,0 0 0,0-1 0,0 1 0,0 0 0,1 0 0,0 0 0,-1 0 0,1 0 0,0 0 0,0 0-1,1 0 1,-1-1 0,0 1 0,1 0 0,0 0 0,0 0 0,0-1 0,0 1 0,0 0 0,0-1 0,1 1-1,0-1 1,-1 1 0,1-1 0,0 0 0,0 0 0,3 3 0,-1-2 15,1 0 0,-1 0 0,1-1 0,0 1 1,0-1-1,0 0 0,1 0 0,-1-1 0,0 0 0,1 0 0,-1 0 1,1 0-1,-1-1 0,0 0 0,7-1 0,5-2 9,0 0 1,-1-2-1,1 0 0,-1 0 0,0-2 0,-1 0 1,23-14-1,-10 6-25,-27 19 17,0 1-1,-1-1 1,1 0-1,-1 0 1,0 0 0,0 0-1,0 1 1,-2 6-1,1 43 121,1-51-127,1 1 0,-1-1 0,1 1 0,0-1 0,0 1-1,0-1 1,1 1 0,-1-1 0,1 0 0,0 0 0,0 0 0,0 0 0,0 0-1,0 0 1,1 0 0,0-1 0,-1 1 0,1-1 0,0 0 0,0 0 0,0 0 0,5 3-1,-2-4 3,0 1-1,0 0 0,0-1 0,0 0 0,0-1 0,0 1 0,1-1 1,-1 0-1,0-1 0,0 1 0,0-1 0,9-3 0,113-36-1869,-57 13-1269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9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80 8308,'-1'-5'432,"0"0"0,0 0 0,0 0 1,-1 1-1,0-1 0,-3-7 0,-1 6-325,10 28-163,36 101 174,-15-51-130,19 94-1,-44-163-48,3 21 361,-5-18 3,-6-13-68,1-1-228,0 0 1,1 0 0,1-1-1,-1 0 1,1 0 0,1 0-1,0-1 1,0 0 0,1 1 0,0-1-1,0-1 1,1 1 0,1 0-1,0 0 1,0-1 0,1 1-1,0-1 1,1 1 0,0 0-1,1-1 1,0 1 0,1 0-1,0 0 1,0 0 0,1 1 0,0-1-1,1 1 1,0 0 0,0 0-1,1 0 1,0 1 0,1 0-1,11-11 1,-4 8-430,0 0 0,1 1 1,0 0-1,1 1 0,0 1 0,0 0 1,1 2-1,0 0 0,32-7 0,22-3-3553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5:59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29 261 7283,'-29'39'798,"87"-70"1146,23-11-2060,53-52 198,-127 89-5,-1 0-1,1 0 0,-1-1 1,0 0-1,-1 0 1,1 0-1,-1-1 0,6-10 1,-10 15-21,0 1 1,0-1-1,-1 0 0,1 1 1,-1-1-1,1 0 1,-1 0-1,0 1 0,0-1 1,1 0-1,-1 0 1,0 1-1,-1-1 0,1 0 1,0 0-1,0 0 1,-2-2-1,1 1-27,0 1-1,-1 0 1,1 1-1,-1-1 1,1 0-1,-1 0 1,0 1 0,0-1-1,0 1 1,0-1-1,0 1 1,0 0-1,0 0 1,0 0 0,0 0-1,-1 0 1,-1 0-1,-6-2-5,1 1 1,-1 1-1,1 0 0,-1 0 0,1 0 0,-1 2 0,0-1 1,1 1-1,-1 0 0,1 1 0,-1 0 0,1 1 0,-10 4 1,13-5-25,-1 0-1,1 1 1,0-1 0,1 1 0,-1 1 0,0-1 0,1 1-1,0 0 1,0 0 0,0 1 0,0 0 0,1-1 0,0 1 0,0 1-1,0-1 1,1 1 0,-1-1 0,1 1 0,-4 12 0,6-13-25,1 0 1,-1 0 0,1 0-1,0 0 1,0 0-1,1 0 1,0 0 0,0 0-1,0 0 1,0-1 0,1 1-1,-1 0 1,1 0-1,1-1 1,-1 1 0,1-1-1,-1 0 1,1 0 0,0 0-1,1 0 1,-1 0-1,1-1 1,-1 1 0,6 2-1,3 3-292,0 0-1,0-1 1,1-1-1,0 0 1,0 0-1,0-2 0,16 6 1,-9-6-1075,38 5 1,28-3-1917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5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67 10901,'-3'-32'0,"0"9"-96,-4 11-512,4 21-2562,0 5-688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0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58 5010,'0'-1'189,"1"-1"0,-1 1 0,0-1 0,0 0-1,0 1 1,0-1 0,0 1 0,0-1 0,0 0 0,0 1-1,-1-1 1,1 1 0,0-1 0,-1 0 0,0 1 0,1-1-1,-1 1 1,0 0 0,0-1 0,0 1 0,0 0 0,0-1-1,-2-1 1,0 1-12,0 0 0,0 0 0,0 0 0,0 1-1,0-1 1,0 1 0,-1 0 0,1 0 0,0 0 0,-7-1 0,-2 1-62,-1 0 1,1 1 0,-1 0-1,1 1 1,-18 3 0,13 0-124,-1 1 1,1 0-1,1 2 1,-1-1 0,1 2-1,0 0 1,1 1-1,0 1 1,1 0 0,-1 1-1,2 0 1,-21 22 0,33-31-1,0-1 1,-1 1 0,1 0 0,0 0 0,0 0 0,0-1 0,0 1 0,0 0 0,0 0 0,0 0 0,1 0 0,-1 1 0,1-1 0,-1 0 0,1 0 0,0 0-1,0 3 1,0-4 6,1 0-1,-1 0 1,1 0-1,-1 0 1,1 0-1,0 0 1,-1 1-1,1-2 0,0 1 1,0 0-1,-1 0 1,1 0-1,0 0 1,0 0-1,0-1 1,0 1-1,0 0 0,0-1 1,1 1-1,-1-1 1,2 1-1,3 1-63,1-1 1,0 1-1,-1-1 0,1-1 0,0 0 1,0 0-1,0 0 0,12-2 0,2-3-88,0 0 0,0-1 0,-1-1-1,38-20 1,-47 22 289,-1-1-1,0 0 0,-1-1 1,1 0-1,-1 0 0,0-1 1,-1-1-1,0 1 0,-1-1 1,12-18-1,-17 25-136,1-4-62,-2 9 9,1 11 239,15 58 4,14 122-1,-27-148-361,-3 1-1,-1 0 0,-12 82 0,7-99 49,0 1 0,-2-1 0,-1 0 0,-2 0 0,-1-1 0,-24 46 0,33-71 142,-1 1-1,0-1 1,0 0 0,0 0-1,-1 0 1,1-1-1,-1 1 1,0-1-1,0 0 1,0 0-1,-1 0 1,1 0 0,0-1-1,-1 0 1,0 0-1,0 0 1,1 0-1,-1-1 1,-8 2-1,10-3-15,-1-1 0,0 1-1,1 0 1,-1-1-1,0 0 1,1 0-1,-1 0 1,1 0-1,-1-1 1,1 1 0,0-1-1,0 0 1,0 0-1,0 0 1,0 0-1,0 0 1,0-1 0,1 1-1,-1-1 1,1 0-1,-1 0 1,1 0-1,0 0 1,1 0-1,-1 0 1,0-1 0,-1-4-1,-1-3-80,1 1 0,0-1 0,1 0 0,0 0 0,0 0 0,2 0 0,-1 0 0,1-1 0,3-20 0,2 2-126,0 0-1,15-43 1,-2 21 253,2 1-1,2 0 1,2 2 0,2 1-1,2 0 1,3 2 0,57-66-1,-77 100 188,1 0-1,1 0 1,21-14-1,-30 23-168,1 0-1,-1 0 1,1 1 0,0-1 0,0 1-1,0 0 1,0 1 0,0-1-1,0 1 1,0 0 0,1 1-1,-1-1 1,0 1 0,1 0 0,4 1-1,-6 0-17,-1 0 1,1 1-1,-1-1 0,0 1 0,1 0 0,-1 0 0,0 0 0,0 1 1,-1-1-1,1 1 0,0-1 0,-1 1 0,0 0 0,1 0 0,-1 0 1,0 0-1,-1 1 0,1-1 0,0 0 0,-1 1 0,0-1 0,2 7 1,2 11 94,0 0 0,4 32 0,-8-47-143,1 27 35,0 0-1,-4 36 0,0-4 142,18-107 63,-15 40-239,11-37-79,29-66 1,-36 95 57,1 0 1,-1 0 0,2 0 0,-1 1 0,1 0 0,1 0 0,-1 1 0,2 0-1,-1 0 1,1 1 0,12-8 0,-18 13 15,0 0 0,0 0-1,0 1 1,0 0 0,0-1 0,0 1 0,0 0-1,1 0 1,-1 1 0,0-1 0,1 1 0,-1 0-1,0 0 1,1 0 0,-1 0 0,0 0-1,1 1 1,-1-1 0,0 1 0,0 0 0,1 0-1,-1 0 1,0 1 0,0-1 0,4 3 0,3 4 10,-1 0 0,0 0 0,-1 1 0,1 0 0,11 18 0,-14-18-3,1 0 0,0 0 0,1-1 0,0 0-1,0 0 1,10 6 0,-15-12-11,1 0 1,-1-1-1,1 0 0,-1 1 0,1-1 0,0-1 1,0 1-1,-1 0 0,1-1 0,0 0 1,0 0-1,-1 0 0,1 0 0,0-1 0,0 0 1,-1 1-1,1-1 0,0-1 0,-1 1 0,1 0 1,-1-1-1,1 0 0,-1 0 0,0 0 0,0 0 1,0 0-1,0 0 0,3-4 0,-2 2 12,0 0-1,0 0 1,0 0-1,-1 0 1,1-1 0,-1 0-1,0 0 1,0 0-1,-1 0 1,1 0-1,-1-1 1,0 1-1,-1-1 1,1 1-1,-1-1 1,0 1 0,0-10-1,-2 7 18,0 1-1,0 0 1,-1 0 0,0-1-1,0 1 1,-1 0 0,-6-12-1,8 17-11,0 1 0,0 0-1,0-1 1,0 1 0,0 0-1,0 0 1,0 0-1,0 0 1,0 0 0,0 0-1,-1 0 1,1 0 0,0 0-1,-1 1 1,1-1-1,-1 0 1,1 1 0,-2-1-1,1 1-2,1 0-1,-1 0 1,0 1-1,1-1 0,-1 1 1,0-1-1,1 1 1,-1-1-1,1 1 0,-1 0 1,1-1-1,-1 1 1,1 0-1,-1 0 1,1 0-1,0 1 0,0-1 1,-1 0-1,1 0 1,-1 3-1,-3 2-1,1 0 0,0 0 0,1 0 1,-1 0-1,1 1 0,0 0 0,1-1 0,0 1 0,0 0 0,0 0 0,1 0 1,0 1-1,1-1 0,-1 0 0,1 0 0,2 13 0,-1-11-287,1 0 0,0 1 0,0-1 0,1 0 0,0-1 0,1 1 0,0-1 0,0 1 1,1-1-1,0 0 0,0-1 0,11 13 0,18 8-3309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0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87 1953,'5'-52'6566,"-5"49"-6408,0 1 1,0 0-1,-1 0 1,1 0-1,0 0 1,-1-1-1,0 1 1,1 0-1,-1 0 1,-2-2-1,3 3-140,-1 0 0,1 1-1,-1-1 1,1 1 0,-1-1-1,0 1 1,1-1 0,-1 1-1,0-1 1,1 1 0,-1 0-1,0-1 1,0 1 0,1 0-1,-1-1 1,0 1 0,0 0-1,0 0 1,1 0 0,-1 0-1,0 0 1,0 0 0,0 0-1,1 0 1,-1 0 0,0 0-1,-1 1 1,0 0 10,-1 0 1,1 0-1,0 0 1,0 1-1,0-1 1,0 1-1,0-1 1,1 1-1,-1 0 1,0 0-1,1 0 1,-1-1-1,1 2 1,0-1-1,0 0 1,-1 0-1,1 0 0,1 0 1,-1 1-1,0-1 1,1 1-1,-1 3 1,-1 1 80,1-1 0,0 2 0,0-1 1,1 0-1,-1 0 0,3 10 0,-2-13-64,1 1-1,0-1 0,1 1 1,-1-1-1,1 0 0,0 1 1,0-1-1,0 0 0,1 0 1,-1 0-1,1-1 1,0 1-1,0-1 0,0 0 1,1 1-1,-1-1 0,8 4 1,2 0 25,-1 0 1,2-1 0,-1-1-1,18 5 1,30 13 47,-61-23-112,1 0-1,0 0 0,-1 1 1,1-1-1,-1 1 0,1-1 1,-1 0-1,1 1 0,-1-1 1,0 1-1,1-1 0,-1 1 1,0-1-1,1 1 1,-1 0-1,0-1 0,1 1 1,-1-1-1,0 1 0,0 0 1,0-1-1,0 1 0,1-1 1,-1 1-1,0 0 0,0-1 1,0 1-1,0 0 1,-1-1-1,1 1 0,0 0 1,0-1-1,0 1 0,0-1 1,-1 1-1,1 0 0,0-1 1,-1 1-1,1-1 0,0 1 1,-1-1-1,1 1 1,0-1-1,-1 1 0,1-1 1,-1 1-1,1-1 0,-1 0 1,0 1-1,-30 23 45,28-22-53,-87 52-288,80-48 79,0-1 1,-1-1-1,0 0 1,1 0-1,-1-1 1,-22 4-1,32-7 166,1 0-1,-1 0 0,1 0 0,0 0 0,-1 0 0,1 0 0,-1 0 0,1 0 0,-1 0 0,1 0 0,0 0 0,-1 0 1,1 0-1,-1 0 0,1 0 0,-1 0 0,1 0 0,0 0 0,-1-1 0,1 1 0,-1 0 0,1 0 0,0 0 0,-1-1 1,1 1-1,0 0 0,-1-1 0,1 1 0,0 0 0,0-1 0,-1 1 0,1 0 0,0-1 0,0 1 0,0 0 0,-1-1 1,1 1-1,0-1 0,0 1 0,0 0 0,0-1 0,0 1 0,0-1 0,0 1 0,0-1 0,0 1 0,0 0 0,0-1 1,0 1-1,0-1 0,0 1 0,0 0 0,0-1 0,0 1 0,1-1 0,-1 1 0,0 0 0,0-1 0,1 1 0,-1 0 1,0-1-1,0 1 0,1 0 0,-1-1 0,0 1 0,1 0 0,-1-1 0,23-25-1677,15-7-565,15-9 624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1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2 128 2593,'19'-13'502,"14"-8"1611,-1-2 0,34-32 0,-57 42-691,-15 11-662,-22 12-210,16-2-385,-1-1 1,1 2 0,0 0-1,1 0 1,-11 12 0,17-17-154,1 1 1,0 0 0,0-1 0,1 1 0,-1 1 0,1-1 0,0 0 0,1 1 0,-1-1-1,1 1 1,0 0 0,1 0 0,-1 0 0,-1 12 0,4-16-8,-1 1 1,0-1 0,0 0-1,1 1 1,-1-1 0,1 1-1,0-1 1,0 0 0,0 0-1,0 1 1,0-1 0,0 0-1,1 0 1,-1 0 0,1 0-1,-1 0 1,1-1 0,0 1-1,0 0 1,0-1-1,0 1 1,0-1 0,0 0-1,0 0 1,0 0 0,1 0-1,-1 0 1,0 0 0,5 1-1,7 1 47,0-1 0,1 0 0,-1 0 0,15-2 0,-2 1-20,-13 0-25,-2 0 21,0-1-1,-1 2 1,1 0-1,17 5 0,-27-7-21,0 1-1,0 0 0,-1-1 0,1 1 0,0 0 0,-1 0 0,1 0 0,-1 0 0,1 0 1,-1 0-1,1 0 0,-1 1 0,0-1 0,1 0 0,-1 1 0,0-1 0,0 1 0,0-1 1,0 1-1,0 0 0,-1-1 0,1 1 0,-1 0 0,1 0 0,-1-1 0,1 1 0,-1 0 1,0 0-1,0 0 0,0 0 0,0 0 0,0-1 0,0 1 0,0 0 0,-2 3 0,-1 4 15,0 0 0,-1 0 0,0-1-1,-1 0 1,0 0 0,0 0-1,-1-1 1,0 1 0,-8 7-1,-3 2-18,-1-1 1,-28 20-1,40-31 118,-23 14-642,22-18-115,15-15-132,17-15-112,2 0 0,40-32 0,-45 41 874,78-64-91,-86 74 149,0 0 1,1 1 0,0 1 0,1 0-1,22-8 1,-35 15 45,1 0 1,-1 0-1,1 0 1,-1 0-1,1 0 1,-1 1-1,1-1 1,0 1-1,-1 0 1,1 0-1,0 1 1,-1-1-1,1 1 1,-1 0-1,1 0 1,-1 0-1,1 0 1,-1 0-1,4 3 1,-5-2-5,1 1 1,0-1 0,-1 1 0,1 0-1,-1 0 1,0 0 0,0 1 0,0-1-1,-1 0 1,1 1 0,-1-1-1,1 1 1,-1-1 0,0 1 0,-1 0-1,1-1 1,0 8 0,0 41 176,-2-43-279,1 0-1,0 1 0,0-1 1,1 0-1,0 0 0,0 0 1,1 0-1,1 0 0,-1-1 1,1 1-1,7 12 0,-9-19-4,0-1 1,0 0-1,-1 0 0,2 0 0,-1 0 0,0 0 0,0 0 1,0 0-1,0 0 0,1-1 0,-1 1 0,0 0 0,1-1 1,-1 1-1,0-1 0,1 1 0,-1-1 0,1 1 0,-1-1 1,1 0-1,-1 0 0,1 0 0,1 0 0,1-1-26,0 0 1,-1 0-1,1 0 0,-1 0 0,1 0 0,-1-1 1,1 0-1,-1 0 0,4-2 0,4-5-139,0 1-1,-1-2 1,19-21-1,41-63-193,-48 62 385,1 1 0,2 1 0,29-28-1,-53 57-1,-1 0-1,1 1 0,0-1 1,-1 0-1,1 1 0,0-1 0,0 1 1,0-1-1,-1 0 0,1 1 1,0 0-1,0-1 0,0 1 0,0 0 1,0-1-1,0 1 0,0 0 0,0 0 1,0 0-1,0 0 0,0 0 1,0 0-1,0 0 0,1 0 0,-1 1 12,0-1 0,0 1 0,0 0 0,0 0 0,-1 0-1,1 0 1,0 0 0,-1-1 0,1 1 0,0 0 0,-1 0 0,0 1-1,1-1 1,-1 0 0,1 0 0,-1 0 0,0 2 0,2 9 84,-1-1 0,-1 1 0,-1 14 1,1-19-158,-3 27 170,-10 45 1,8-50-94,0 1 0,0 35 0,5-64-16,0 1 1,0 0-1,0 0 1,0 0-1,0 0 1,0 0-1,1 0 0,-1 0 1,0 0-1,1 0 1,0 0-1,0 0 1,-1-1-1,1 1 1,0 0-1,0-1 1,1 1-1,-1 0 1,0-1-1,0 0 0,1 1 1,-1-1-1,3 2 1,-1-2-1,-1 0 0,1 0 0,0 0 1,-1-1-1,1 1 0,0-1 0,0 0 0,0 0 1,-1 0-1,1 0 0,0 0 0,0-1 0,-1 1 1,5-2-1,6-2 1,0-1 0,0 0 0,0-1 1,-1-1-1,17-11 0,-15 9-12,0-2 0,-1 0-1,0-1 1,-1 0 0,20-26 0,-28 32-5,0 1 1,0-1-1,-1 0 1,0 0-1,0 0 1,-1 0-1,1 0 1,-1-1-1,-1 0 1,1 1-1,-1-1 1,0 1-1,-1-1 1,0 0-1,0 0 1,0 0-1,-2-10 0,1 13 4,0 1 0,0 0-1,0 0 1,0-1 0,-1 1-1,1 0 1,-1 0-1,0 0 1,0 1 0,0-1-1,0 0 1,-1 1-1,1-1 1,-1 1 0,1 0-1,-1 0 1,0 0 0,-3-2-1,1 2 12,0 0 0,0 0-1,0 0 1,-1 1 0,1-1-1,0 1 1,-1 1 0,1-1-1,-1 1 1,-8 0 0,5 1-92,1 0 0,-1 0 0,1 1 0,0 0-1,-1 1 1,1-1 0,0 2 0,0-1 0,1 1 0,-1 0 0,1 1 0,0-1 0,0 2 0,-8 6 0,12-9-279,0 1 1,1-1 0,-1 1 0,1 0 0,0 0-1,-3 6 1,-3 27-4298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1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26 8260,'14'-18'4066,"-10"11"-2897,-9 6-766,-8 10-65,4 1-238,1 1 1,1 1 0,0-1-1,0 1 1,1 0 0,-6 19-1,3-6-97,2 0 0,-6 38-1,10-48-27,2 1 1,0 24-1,1-35 21,0 0 0,1 0-1,-1 0 1,1-1 0,0 1-1,1 0 1,-1 0 0,1-1 0,0 1-1,0-1 1,5 9 0,-6-12 12,-1-1 0,1 1-1,0 0 1,0-1 0,0 1 0,-1 0 0,1-1 0,0 1 0,0-1 0,0 1-1,0-1 1,0 0 0,0 1 0,0-1 0,0 0 0,0 0 0,0 1 0,0-1 0,0 0-1,0 0 1,0 0 0,0 0 0,0-1 0,0 1 0,1 0 0,2-1-1,-1-1 0,0 1 1,1-1-1,-1 1 0,0-1 0,1 0 1,3-3-1,5-6-6,0 0 0,14-16 0,-25 25 2,64-76 8,-45 51-24,1 1 0,1 0 0,2 2 0,0 1 0,32-24 1,-51 44 9,-1 0 0,1 0-1,-1 1 1,1 0 0,0 0 0,0 0 0,0 0 0,0 1 0,7-2 0,-10 3 19,0 0-1,0 0 1,0 1 0,0-1-1,0 0 1,0 1-1,0-1 1,0 1-1,0 0 1,0 0-1,0 0 1,0 0-1,0 0 1,-1 0 0,1 0-1,0 0 1,-1 1-1,1-1 1,-1 1-1,1-1 1,-1 1-1,0 0 1,0-1-1,0 1 1,0 0 0,1 2-1,4 9 34,0 0-1,-2 0 1,1 0 0,-2 1-1,0 0 1,2 18 0,-2-4-153,-1 0 0,-3 33 0,1-58 59,0 0-241,0 0 0,0 0 1,-1 0-1,1 1 0,-1-1 1,0 0-1,0 0 0,0 0 0,-2 3 1,-8 6-3117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166 111 8420,'-65'-41'4738,"14"9"-4546,21 12-192,11 2-560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3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93 173 9220,'1'1'27,"-1"-1"-1,1 0 1,-1 1 0,1-1-1,-1 1 1,1-1-1,-1 1 1,1-1 0,-1 1-1,0-1 1,1 1-1,-1-1 1,0 1-1,1-1 1,-1 1 0,0-1-1,0 1 1,1 0-1,-1-1 1,0 1 0,0 0-1,0-1 1,0 1-1,0 0 1,0-1 0,0 1-1,0 0 1,0-1-1,0 1 1,0-1 0,-1 1-1,1 1 1,-14 23 939,12-23-900,0 1-1,0-1 1,0 1-1,1-1 1,-1 1-1,1 0 1,0 0-1,0 0 1,0-1-1,0 1 1,0 0-1,1 0 1,-1 5-1,1-6-48,1-1 0,-1 1 0,0-1 0,1 0 0,-1 1 0,1-1 0,0 0 0,-1 1 0,1-1 0,0 0 0,0 0 0,0 1 0,0-1-1,0 0 1,0 0 0,0 0 0,0 0 0,0-1 0,0 1 0,1 0 0,1 1 0,1-1 11,-1 0-1,0 0 1,1 0 0,-1-1 0,1 1 0,0-1-1,-1 0 1,7 0 0,3-2 10,0 0-1,-1-1 1,0 0 0,15-6 0,-15 5-35,1-2 1,-2 1 0,1-1-1,-1-1 1,0 0 0,0-1-1,0 0 1,-1 0 0,-1-1-1,1 0 1,-2-1 0,1 0-1,-1-1 1,-1 1 0,7-13-1,-12 20 1,-1 0-1,0-1 1,0 1-1,0 0 0,0 0 1,0-1-1,0 1 1,-1 0-1,0-1 1,0 1-1,0 0 1,0-1-1,0 1 1,-1 0-1,1-1 0,-1 1 1,0 0-1,-2-6 1,1 5-3,0 1 0,-1-1 0,1 1 0,-1-1 0,0 1 0,0 0 0,0 0 0,0 1 0,-1-1 0,1 1 0,-1-1 0,0 1-1,-4-2 1,-1 0 5,-1 0 0,0 1 0,0 0 0,0 1 0,0 0 0,-1 0-1,1 1 1,0 0 0,-1 1 0,1 0 0,-15 3 0,13 0 1,1 0 1,0 1 0,0 0-1,0 0 1,1 2 0,0-1-1,-1 1 1,2 1 0,-1 0-1,1 0 1,0 1 0,1 0-1,0 0 1,0 1 0,-6 10 0,10-15-17,1 1 0,0-1 1,1 1-1,-1 0 0,1 0 1,0 0-1,0 0 0,0 1 1,1-1-1,0 1 1,0-1-1,0 0 0,1 1 1,0 0-1,0-1 0,0 1 1,1-1-1,0 1 0,0-1 1,0 0-1,0 1 1,1-1-1,0 0 0,0 0 1,1 0-1,-1 0 0,1 0 1,0-1-1,1 1 0,-1-1 1,1 0-1,-1 0 1,8 6-1,0-1-379,1 0 0,0 0 1,1-1-1,0-1 0,0 0 0,1-1 1,0 0-1,0-1 0,0-1 1,0 0-1,1-1 0,0-1 0,0 0 1,18 0-1,72 0-2928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3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197 187 4370,'11'-10'789,"-1"0"1,0-1-1,0 0 1,-2-1-1,10-14 1,-16 22-589,0 1 0,0-1 0,-1 0 0,1 1 0,-1-1 0,0 0 0,0 0 0,-1 0 0,1 0 0,-1-7 0,0 9-120,0-1-1,-1 1 1,1 0 0,-1-1-1,0 1 1,1 0 0,-1 0-1,0 0 1,-1 0 0,1 0-1,0 0 1,0 0 0,-1 0-1,1 0 1,-1 1 0,0-1-1,0 0 1,1 1 0,-5-3-1,1 2-51,1-1 0,-1 1 0,0 0-1,0 1 1,0-1 0,0 1-1,0 0 1,0 0 0,0 1 0,0-1-1,-1 1 1,1 0 0,0 1 0,0-1-1,0 1 1,0 0 0,0 0 0,0 1-1,0-1 1,0 1 0,0 0 0,-5 4-1,-3 1-16,0 1-1,0 0 0,1 1 0,0 0 0,1 1 0,-15 15 0,22-21-15,1 0 0,0 0 0,0 0 0,0 1 0,1-1 0,-1 1 0,1-1 0,0 1 0,1 0 0,-3 6 0,4-9 4,0-1 0,0 0 0,0 0-1,0 0 1,0 0 0,0 1 0,0-1-1,0 0 1,0 0 0,1 0 0,-1 0 0,1 1-1,-1-1 1,0 0 0,1 0 0,0 0-1,-1 0 1,1 0 0,1 1 0,-1-1 3,1 0-1,-1 0 1,1 0 0,-1 0 0,1 0 0,0 0 0,0 0 0,-1-1-1,1 1 1,0-1 0,0 0 0,0 1 0,0-1 0,-1 0 0,1 0-1,3 0 1,2-1 16,1 0 0,0 0 0,0 0 1,-1-1-1,1 0 0,-1-1 0,0 0 0,11-5 0,57-38 85,-46 27-78,-28 18-28,-1 1 0,1-1 0,0 0 1,0 1-1,-1 0 0,1-1 0,0 1 1,0-1-1,0 1 0,-1 0 0,1-1 0,0 1 1,0 0-1,0 0 0,0 0 0,0 0 1,0 0-1,-1 0 0,1 0 0,0 0 1,0 0-1,0 0 0,0 0 0,0 0 0,0 1 1,-1-1-1,1 0 0,0 1 0,0-1 1,0 1-1,-1-1 0,1 1 0,0-1 0,0 1 1,-1-1-1,1 1 0,-1 0 0,1-1 1,0 1-1,-1 0 0,1 0 0,-1 0 1,3 5 28,-1 0 1,0 0 0,0 0 0,-1 0 0,1 8-1,0-3 27,46 377 228,-32-223-719,-14-144 201,6 40-1061,-8-58 990,1 0 0,0 1 0,0-1 0,0 0 0,0 0 0,1 0 0,-1-1 0,1 1 0,0 0-1,-1-1 1,1 1 0,1-1 0,-1 1 0,5 3 0,12-2-4394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4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7988,'2'-21'771,"5"-41"1646,-7 58-2254,0-1 1,0 0-1,0 0 0,-1 1 0,0-1 1,1 0-1,-2 1 0,1-1 0,-3-6 1,5 16-124,0 0 1,0 0 0,-1 0 0,0 0-1,0 9 1,0 13 13,3 5 2,1 0 0,13 48 0,-14-68-132,1-1 0,0 0 0,0 0 0,1-1-1,1 1 1,0-1 0,0 0 0,1 0 0,0-1 0,14 13 0,-21-21 78,1 0 0,0-1 1,0 1-1,0 0 0,0-1 0,0 1 1,0-1-1,0 1 0,0-1 1,0 0-1,0 1 0,0-1 0,0 0 1,0 0-1,0 0 0,0 1 1,0-1-1,0 0 0,1-1 0,-1 1 1,0 0-1,0 0 0,0 0 1,1-1-1,1 0 6,0-1 0,-1 1 0,1-1 0,-1 1 0,1-1 0,-1 0 0,1 0 0,3-5 0,3-5 24,0 0 0,14-24-1,-20 30-31,14-26 163,22-65 1,-14 34 288,-22 69-438,0 0 0,0 0 0,0 1 0,-1 0 0,0-1 0,1 8 0,9 22-11,-4-14-695,2-1 0,1 0-1,0-1 1,2 0 0,14 18-1,11 5-4389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4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212 462 8196,'-6'-15'696,"1"1"164,-1 0 1,0 1 0,-15-24-1,19 34-806,0 1-1,0-1 0,0 1 0,0-1 0,0 1 0,0 0 0,-1 0 0,1 0 0,-1 0 0,0 1 1,1-1-1,-1 0 0,0 1 0,0 0 0,0 0 0,0 0 0,0 0 0,0 0 0,0 1 0,0-1 1,0 1-1,-1 0 0,-5 0 0,5 1-45,0 1-1,0-1 1,0 1 0,0 0 0,0 0-1,1 0 1,-1 1 0,1-1 0,-1 1-1,1 0 1,0-1 0,0 2 0,0-1-1,0 0 1,1 1 0,-1-1 0,-1 5-1,-2 1 8,1 0 0,0 0 0,1 1-1,0-1 1,1 1 0,-3 12 0,5-19-7,1 1 0,-1-1 0,1 1 0,0-1 0,-1 1 0,1-1-1,1 0 1,-1 1 0,1-1 0,-1 1 0,1-1 0,0 0 0,0 1 0,0-1 0,1 0 0,-1 0 0,1 0 0,0 0 0,0 0 0,0 0 0,2 2 0,-1-3 1,-1 0 0,1 0 0,-1-1 0,1 1 1,-1-1-1,1 0 0,0 0 0,0 0 0,0 0 0,0 0 0,0-1 0,0 1 0,0-1 0,0 0 1,0 0-1,0 0 0,0 0 0,0 0 0,0-1 0,-1 1 0,1-1 0,0 0 0,0 0 0,3-1 1,6-4 35,-1 0 0,0 0 0,0-1 1,0 0-1,-1-1 0,-1 0 0,1-1 1,15-19-1,17-14 247,-34 73-482,-6-24 225,1 1 0,0-1-1,1 0 1,0 0 0,0-1 0,0 1 0,11 11-1,-10-12-384,1-1-1,0 1 1,0-1-1,1 0 0,0-1 1,-1 0-1,2 0 1,-1 0-1,0-1 1,1 0-1,13 3 0,-14-4 133,0-1-1,0 0 0,0 0 0,0-1 0,0 0 0,0 0 0,0-1 0,0 0 0,0 0 0,0 0 0,0-1 0,0 0 1,-1-1-1,1 1 0,-1-1 0,1-1 0,-1 1 0,0-1 0,0 0 0,-1 0 0,1-1 0,-1 1 0,0-1 0,7-10 0,-8 9 370,0 0-1,0 0 0,-1 0 0,0 0 0,-1-1 0,1 1 0,-1-1 0,0 0 0,-1 0 0,1 0 0,-1 0 0,-1 0 0,0-11 1,-1-7 711,-2-1 1,-8-35-1,4 26-618,-1-12 143,-39-169 2991,101 473-2148,-21-82-1182,-30-160-98,6 33-440,3-1-1,34 91 1,-44-135 325,-2-1-89,1 0 0,0 0 0,-1 0 1,1 0-1,0 0 0,0 0 1,0-1-1,1 1 0,-1 0 0,0-1 1,1 1-1,-1-1 0,1 1 1,-1-1-1,1 1 0,0-1 0,-1 0 1,1 0-1,3 1 0,9-3-4177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5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67 9492,'-32'-20'2065,"9"3"-688,14 8-945,5 3-208,14 6 112,16 0-272,16 0 16,10-6-80,10 6-640,2-6-2081,-2 3-2305</inkml:trace>
  <inkml:trace contextRef="#ctx0" brushRef="#br0" timeOffset="1">584 41 6547,'0'15'1473,"-4"8"-209,-2-8-95,-1 8-529,7 6-304,0 3-192,4 0-144,2 0 0,1-5-1264,2-7-4131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5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8212,'10'0'1184,"-7"9"-1040,-3 5-112,-7 7 0,4 8 32,-7 12 48,1 3 17,-1 2 63,0-2-64,1-3-128,5-3 0,4-12-32,0-3-513,7-11-799,3-12-1666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52 117 10821,'-19'-52'1841,"0"14"-929,9 17-848,7 15-64,16 18 0,13 9-752,9 5-3218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5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62 2817,'-43'53'7926,"28"-37"-7327,-21 30 0,33-41-546,0 0 1,0 0-1,1 0 1,-1 0-1,1 0 0,1 1 1,-1-1-1,1 1 1,0-1-1,0 1 0,0 6 1,0-9-48,2 0 1,-1-1-1,0 1 1,0 0-1,1 0 1,-1-1-1,1 1 1,0 0-1,0-1 1,0 1-1,0-1 1,1 1-1,-1-1 1,1 0-1,-1 0 1,1 1-1,0-1 1,0 0-1,0 0 1,0-1-1,0 1 0,0 0 1,0-1-1,0 1 1,1-1-1,-1 0 1,1 1-1,-1-1 1,1-1-1,0 1 1,-1 0-1,1-1 1,0 1-1,-1-1 1,1 0-1,0 1 1,4-2-1,0 1 13,0 0-1,0-1 0,-1 0 0,1 0 0,0 0 1,0-1-1,0 0 0,-1-1 0,1 1 0,-1-1 1,0 0-1,0-1 0,11-8 0,-11 7-10,-1 0-1,-1 0 1,1-1-1,-1 1 0,0-1 1,0 0-1,0-1 1,-1 1-1,0-1 1,0 1-1,-1-1 1,0 0-1,0 0 0,-1 0 1,1 0-1,-2 0 1,1 0-1,-1 0 1,0-1-1,0 1 0,-1 0 1,0 0-1,0 0 1,-1 0-1,0 0 1,0 0-1,-5-9 0,0-2 10,6 13-14,-1 1 1,0 0 0,0 0-1,0-1 1,0 1 0,-1 0-1,-4-6 1,17 5-138,31-3 222,-1 1 0,1 3 0,-1 1 1,71 5-1,-107-2-68,1 0 1,-1 1 0,0 0 0,0 0 0,0 0 0,0 0 0,0 1 0,0-1-1,-1 1 1,1 0 0,0 0 0,-1 1 0,1-1 0,-1 1 0,0 0 0,6 5-1,-7-4 2,0-1 0,-1 1 0,1-1 0,0 1 0,-1 0 0,0 0 0,0 0 0,0-1 0,-1 1-1,1 0 1,-1 0 0,0 0 0,0 0 0,0 0 0,0 0 0,-1 0 0,0 0 0,-1 5 0,-4 12-6,-2 0 1,0 0-1,-2 0 1,0-1 0,-1-1-1,-1 0 1,-1 0-1,-29 32 1,41-50 78,2-5-43,8-15-38,14-23-68,2 0 27,40-64-8,-56 94 26,-1 1-1,2 0 1,0 1-1,0 0 1,0 0-1,18-11 1,-24 18 9,1 0 1,-1 1-1,1 0 1,-1 0-1,1 0 1,0 0-1,-1 1 1,1-1-1,0 1 1,0 0-1,0 1 1,0-1-1,0 1 1,1 0-1,-1 0 1,0 1-1,0 0 1,0 0-1,0 0 1,-1 0-1,1 1 1,0-1-1,0 1 1,-1 1-1,8 3 1,-5-1 9,0 1 0,-1 0 0,1 0 0,-1 0 0,0 1 0,-1-1 0,1 2 0,-1-1 0,-1 0 0,1 1 0,-2 0 0,1 0-1,-1 0 1,3 9 0,-1 6-114,0 0-1,-2 0 0,-1 0 0,0 45 0,-5 1-4443,3-66 4242,-3 30-6284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14 230 13382,'-12'2'398,"11"-3"-217,8 0 286,43 6-203,28 2-67,114-4 1,-160-5-241,127-12 229,-131 10-442,-1-1-1,1-1 0,41-16 1,-67 22 207,-1-1 1,0 1 0,1 0-1,-1-1 1,0 1-1,0-1 1,1 0-1,-1 1 1,0-1-1,0 0 1,0 0 0,0 0-1,0 0 1,0 0-1,0 0 1,0 0-1,-1 0 1,1 0-1,0 0 1,0 0 0,-1-1-1,1-1 1,-1 2 19,0 0 0,0-1-1,0 1 1,-1 0 0,1 0 0,-1 0 0,1 0 0,-1-1 0,1 1 0,-1 0 0,0 0 0,1 0 0,-1 0-1,0 0 1,0 1 0,0-1 0,0 0 0,0 0 0,-1-1 0,-9-5-22,1 1 0,-1 0 0,-19-7 0,27 12 57,-89-34 144,51 21 595,2-1 0,-56-31 0,90 41-521,14 4-142,15 4 1,75 17 99,187 64-1,-284-83-181,5 1 6,0 1 1,0 0-1,-1 0 1,12 8-1,-17-10 9,0 0-1,1 0 1,-1 0-1,0 0 0,0 0 1,0 0-1,0 0 1,-1 0-1,1 1 1,0-1-1,0 0 0,-1 0 1,1 1-1,-1-1 1,1 0-1,-1 1 0,0-1 1,1 1-1,-1-1 1,0 1-1,0-1 0,0 0 1,0 1-1,0-1 1,0 1-1,0-1 1,-1 1-1,1-1 0,-1 0 1,1 1-1,-1 1 1,-6 8 17,0 0 0,0-1 0,-1 0 0,0 0 0,0-1 0,-16 13 0,10-10-252,1 2-1,-15 19 0,10-2-3116,6-4-4763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8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454 225 4114,'3'-3'490,"-1"0"1,0-1-1,-1 1 1,1 0-1,0-1 1,-1 1-1,0-1 1,0 1-1,0-1 1,1-5-1,3-40 974,-5 44-1352,-1-1 1,1 1-1,-1-1 0,0 0 0,0 1 1,-1 0-1,0-1 0,0 1 0,0 0 1,-1 0-1,1 0 0,-1 0 0,0 1 1,-1-1-1,1 1 0,-1 0 1,0 0-1,0 0 0,0 0 0,-1 0 1,1 1-1,-1 0 0,-5-3 0,4 3-59,-1 0 0,1 0-1,0 1 1,-1 0 0,0 0-1,1 1 1,-1 0 0,0 0-1,0 0 1,0 1 0,0 0-1,1 0 1,-1 1 0,0 0-1,0 0 1,0 1 0,1 0-1,-12 4 1,1 3-22,1 0-1,1 1 1,-1 0-1,2 2 1,0-1 0,0 2-1,1 0 1,0 0-1,2 1 1,-1 1-1,2 0 1,-11 19 0,8-11 12,1 2 1,1-1 0,2 2-1,0-1 1,1 1 0,2 0-1,-6 46 1,11-57-76,0 1 0,1 0 0,1 0 0,0 0 0,1 0 0,1 0 0,0-1 0,1 1 1,12 28-1,-12-35-27,1 1 1,0-1 0,1 0 0,0-1-1,1 1 1,0-1 0,0 0 0,0-1-1,1 0 1,0 0 0,1-1 0,-1 0 0,1 0-1,0-1 1,19 8 0,-11-7-322,1-1 1,-1-1-1,1-1 0,0 0 1,0-1-1,0-1 0,0-1 1,0 0-1,0-2 1,-1 0-1,1-1 0,0 0 1,-1-2-1,1 0 0,23-11 1,-29 11 295,0-1 0,0-1-1,0 0 1,-1 0 0,-1-2 0,1 1 0,-1-1 0,0 0 0,11-16 0,-15 17 310,0-1 1,0 0 0,-1 0 0,-1 0-1,0-1 1,0 1 0,-1-1 0,0 0 0,0 0-1,-1 0 1,-1-1 0,0 1 0,0-13-1,-1 21-96,0 1 0,0-1 0,0 0 0,0 0-1,0 0 1,0 0 0,-1 1 0,1-1 0,-1 0-1,1 0 1,-1 1 0,0-1 0,0 0 0,0 1-1,-2-4 1,3 5-106,0 0-1,0 0 0,-1 0 1,1 0-1,0-1 0,0 1 1,-1 0-1,1 0 1,0 0-1,-1 0 0,1 0 1,0 0-1,0 0 0,-1 0 1,1 0-1,0 0 0,-1 0 1,1 0-1,0 0 1,0 0-1,-1 0 0,1 0 1,0 0-1,-1 0 0,1 1 1,0-1-1,0 0 1,-1 0-1,1 0 0,0 1 1,-10 14 69,6-5-77,0 0-1,1 0 1,0 0-1,0 1 1,1-1-1,1 1 1,0-1-1,1 1 1,0 0-1,0 0 1,1-1-1,0 1 1,1-1-1,0 1 1,1-1-1,0 1 1,1-1-1,0 0 1,0-1-1,9 15 1,-10-21-27,-1 0 1,1 0 0,-1-1 0,1 1 0,0 0 0,0-1-1,0 0 1,1 1 0,-1-1 0,0-1 0,1 1-1,0 0 1,-1-1 0,1 0 0,0 0 0,-1 0 0,1 0-1,0 0 1,0-1 0,0 0 0,0 0 0,0 0-1,0 0 1,-1-1 0,1 1 0,0-1 0,0 0 0,0 0-1,-1 0 1,1-1 0,0 1 0,-1-1 0,5-3-1,-1 1-15,-1 0 0,0 0 0,0 0 0,0-1 0,0 0 0,-1 0 0,1-1 0,-2 0 0,1 0 0,0 0-1,-1 0 1,0 0 0,-1-1 0,0 0 0,0 0 0,3-10 0,-5 9 20,0-1 0,0 1-1,-2-1 1,1 1 0,-1-1 0,0 1 0,0-1-1,-1 1 1,0 0 0,-1 0 0,0 0 0,0 0-1,-1 0 1,0 1 0,0-1 0,0 1 0,-1 0 0,-1 1-1,1-1 1,-1 1 0,-8-8 0,9 9-8,0 1 1,-1-1-1,1 1 1,-1 0 0,0 0-1,0 1 1,0 0-1,0 0 1,0 0-1,-1 1 1,1 0 0,-1 0-1,0 1 1,0-1-1,1 2 1,-1-1-1,0 1 1,0 0-1,0 0 1,0 1 0,0 0-1,0 0 1,1 0-1,-1 1 1,0 0-1,-7 4 1,11-4-120,0-1 0,0 1 0,0 0 0,0 0 0,0 0 0,1 0 0,-1 0 0,1 1 0,-1 0 0,1-1 0,0 1 0,0 0 0,0 0 0,0 0 0,1 0 0,-1 0 0,1 0 0,-2 7 0,-2 31-2972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8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10 202 8132,'1'-8'247,"0"0"1,0 0 0,-1 1-1,0-1 1,-1 0-1,1 0 1,-1 0 0,-3-9-1,2 7 54,0 1 0,1 0 0,0-1-1,1-14 1,0 23-295,-1 0 0,1 0 0,0 0-1,0 1 1,0-1 0,0 0 0,1 0 0,-1 0-1,0 0 1,0 1 0,0-1 0,1 0 0,-1 0-1,0 0 1,1 1 0,-1-1 0,1 0 0,-1 1-1,1-1 1,-1 0 0,1 1 0,0-1 0,-1 1-1,1-1 1,0 0 0,-1 1 0,1 0 0,1-1 0,-1 1 3,1 0 1,-1 0 0,0 0 0,0 1-1,1-1 1,-1 0 0,0 1 0,0-1-1,0 1 1,0 0 0,1-1 0,-1 1-1,0 0 1,0 0 0,0 0 0,1 1-1,34 41 244,-13-7-184,-1 1 0,27 65 0,21 83-8,-64-168-54,-5-15 2,-1 0 1,1-1-1,0 1 1,-1 0 0,1 0-1,0-1 1,0 1-1,0 0 1,0-1-1,0 1 1,1-1-1,-1 1 1,0-1-1,2 2 1,-2-3-5,0 0 0,-1 0 1,1 0-1,-1 0 0,1 0 0,-1 0 1,1 0-1,-1 0 0,1 0 0,-1 0 0,1 0 1,-1 0-1,1 0 0,-1 0 0,1-1 1,-1 1-1,1 0 0,-1 0 0,1-1 1,-1 1-1,1 0 0,-1-1 0,1 1 0,-1 0 1,0-1-1,1 1 0,-1 0 0,0-1 1,1 1-1,-1-1 0,5-6 13,-2 0 0,1 0 0,-1-1 0,5-14 0,19-65-268,30-85 592,-48 151-1413,1 0 0,1 1 0,0 0 0,1 1 0,28-32 0,-11 24-3907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9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6 10389,'-10'-5'672,"1"5"-624,-11 11 929,1 24-305,-4 21-352,0 17-112,-2 11 0,2 7 0,0 8-96,10-3-64,3-3-48,10-5 0,10-15-16,16-15-1152,10-23-993,12-17-3154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9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36 222 9845,'-4'-4'164,"-24"-29"1657,28 32-1804,0 1 0,-1-1 0,1 1-1,0-1 1,-1 1 0,1 0 0,0-1 0,0 1 0,-1-1 0,1 1 0,0-1 0,0 1 0,0-1 0,0 0 0,0 1 0,-1-1 0,1 1 0,0-1-1,0 1 1,0-1 0,1 1 0,-1-1 0,0 1 0,0-1 0,0 0 0,0 1 0,0-1 0,1 1 0,-1-1 0,0 1 0,0 0 0,1-1 0,-1 1 0,0-1-1,1 1 1,-1-1 0,1 1 0,-1 0 0,0-1 0,1 1 0,-1 0 0,1-1 0,-1 1 0,1 0 0,-1 0 0,1 0 0,-1-1 0,1 1 0,-1 0-1,1 0 1,-1 0 0,1 0 0,0 0 0,-1 0 0,1 0 0,-1 0 0,1 0 0,-1 0 0,1 0 0,-1 0 0,1 0 0,0 1 0,11-1-2,1 1 0,-1 1 0,1 0 0,-1 0 0,0 1 1,0 1-1,0 0 0,0 1 0,-1 0 0,1 0 0,11 9 1,-19-11-12,-1-1 1,1 1-1,-1-1 1,0 1-1,1 0 1,-1 1-1,-1-1 1,1 0-1,0 1 1,-1 0-1,0-1 1,0 1-1,0 0 1,0 0-1,-1 0 1,1 1-1,-1-1 1,0 0-1,0 0 1,-1 1-1,1-1 1,-1 0-1,0 1 1,0-1-1,-1 1 1,1-1-1,-1 0 1,0 1-1,0-1 1,0 0-1,-1 0 1,1 0-1,-1 0 1,0 0-1,-4 5 1,-1 3 4,0 0 1,-1-1 0,-1 0 0,0-1-1,0 0 1,-1 0 0,0-1-1,-1 0 1,0-1 0,-17 10-1,28-18-23,0 0-1,0 0 0,0 0 0,0 0 0,0 0 1,0 0-1,0 0 0,0 0 0,0-1 0,0 1 1,0 0-1,0 0 0,0 0 0,0 0 0,-1 0 1,1 0-1,0 0 0,0 0 0,0 0 0,0 0 1,0 0-1,0 0 0,0 0 0,0 0 0,0 0 0,0 0 1,0 0-1,0 0 0,0 0 0,0 0 0,0 0 1,0 0-1,0 0 0,0 0 0,-1 0 0,1 0 1,0 0-1,0 0 0,0 0 0,0 0 0,7-8-678,14-10-554,26-22-480,-2-1 1,41-50-1,-42 39 3821,61-96-1,-105 147-2032,21-36 1425,-20 35-1373,0 1 1,0-1 0,0 0-1,0 0 1,0-1 0,-1 1 0,1 0-1,-1 0 1,1 0 0,-1 0-1,0-1 1,0 1 0,0 0 0,0-3-1,0 5-105,-1 0-1,1-1 0,0 1 0,0 0 1,0 0-1,-1 0 0,1 0 0,0 0 1,0-1-1,-1 1 0,1 0 0,0 0 1,0 0-1,-1 0 0,1 0 1,0 0-1,-1 0 0,1 0 0,0 0 1,0 0-1,-1 0 0,1 0 0,0 0 1,0 0-1,-1 0 0,1 0 0,0 0 1,0 1-1,-1-1 0,1 0 1,0 0-1,0 0 0,-1 0 0,1 0 1,0 1-1,0-1 0,0 0 0,-1 0 1,1 0-1,0 1 0,0-1 0,0 0 1,-1 1-1,-10 11 170,-3 7-90,0 0 0,1 2 0,1-1 0,1 1 0,1 1 1,-9 26-1,16-37-110,-1 1 0,1 0-1,1-1 1,0 1 0,1 0 0,0 0 0,1 0 0,0 0 0,1 0 0,0 0 0,1 0 0,1 0 0,0-1 0,5 15 0,-6-21-254,0 0 1,0 0 0,1-1 0,0 1 0,0-1-1,0 0 1,0 0 0,1 0 0,0 0 0,-1-1-1,1 1 1,1-1 0,-1 0 0,6 3-1,31 8-5413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09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36 9973,'-3'-15'1584,"0"3"-63,-4 4-769,1 8-720,3 14 160,-4 9 1,-2 12-113,-4 12-48,-4 9 16,-2 5-48,-1 3 0,-2 0-225,6-11-1455,6-7-945,13-17 512,17-20-1505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0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7684,'23'-51'4161,"-29"68"-4002,2 1 0,0 0 0,1 0 0,-1 34-1,4-47-164,0 1-1,0 0 1,0 0-1,1 0 1,0 0-1,0-1 1,0 1-1,1 0 1,0-1 0,0 0-1,0 1 1,1-1-1,0 0 1,0 0-1,0 0 1,1 0-1,-1-1 1,1 1-1,5 3 1,-7-6-5,0-1 0,1 1 0,-1-1 1,0 0-1,1 0 0,-1 0 0,1 0 0,-1 0 1,1 0-1,-1-1 0,1 1 0,0-1 1,-1 0-1,1 0 0,0 0 0,-1 0 0,6-1 1,-3-1 9,1 1 0,-1-1 0,0 0 0,0 0 1,0-1-1,0 1 0,0-1 0,5-5 0,1-1 67,0-1 0,-1 0 0,0-1 0,0 0 0,14-23 0,38-95 1340,-62 128-1399,1 0-1,-1 0 1,0 0-1,1 0 1,-1 0-1,1 1 1,-1-1-1,1 0 1,-1 0-1,1 1 1,0-1-1,-1 0 1,1 1-1,0-1 1,0 0-1,-1 1 1,1-1-1,0 1 1,0 0-1,0-1 1,-1 1-1,1 0 1,0-1-1,0 1 1,0 0-1,0 0 1,0 0-1,0-1 1,0 1-1,0 0 1,0 0-1,0 1 1,0-1-1,0 0 1,1 1-1,1 1 27,0 0-1,0 0 1,0 1 0,-1 0-1,1-1 1,-1 1-1,4 5 1,-3-4 1,7 10 0,-1 0 0,-1 1 0,0 0 0,-1 0 0,0 1 0,-2 0 0,0 0 0,0 1 0,-2-1 0,0 1 0,0 0 0,-2 0 0,0 0 0,-1 0 0,-1 0 0,-1 0 0,-4 23 1,2-22-28,0-1 1,-1 0-1,-1-1 1,-1 1-1,0-1 1,-1 0 0,0-1-1,-2 1 1,0-2-1,0 0 1,-1 0-1,-1-1 1,-1 0 0,1-1-1,-2 0 1,-21 14-1,28-22-34,0 0 0,0-1 0,0 0 0,0 0 0,-13 2 0,18-4-144,0 0-1,1-1 1,-1 0 0,0 1-1,1-1 1,-1 0 0,0 0 0,0 0-1,1 0 1,-1 0 0,0 0-1,0 0 1,1-1 0,-1 1 0,0-1-1,1 1 1,-1-1 0,1 0-1,-1 0 1,1 1 0,-1-1 0,1 0-1,-1 0 1,1-1 0,0 1-1,-1 0 1,1 0 0,0-1 0,-1-1-1,-6-21-5377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0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42 10677,'1'-21'807,"2"1"41,-2 20-824,0 0-1,0 0 0,0 0 0,0 0 1,-1 0-1,1 1 0,0-1 0,0 0 1,0 1-1,0-1 0,0 1 0,-1-1 1,1 1-1,0-1 0,0 1 0,-1-1 0,1 1 1,0 0-1,-1-1 0,1 1 0,-1 0 1,1 0-1,-1-1 0,1 1 0,0 2 1,43 48 348,-3 1 0,-2 3 0,56 102 0,-84-135-335,-1 0 0,-1 0 0,-1 1 0,-1 0 1,-2 1-1,0-1 0,-1 1 0,-1 0 0,-1 0 1,-1 0-1,-2 0 0,0 0 0,-9 46 1,2-42-67,-1-1 0,0-1 0,-3 1 0,0-2 0,-1 0 0,-1 0 0,-2-1 0,0-1 0,-39 42 0,32-42-1695,-1-1 0,-38 27 0,10-14-5951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5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99 8452,'-10'-40'736,"4"10"-320,-1 13-368,1 8-48,9 6-144,0 9 32,7 6-624,0 5-2289</inkml:trace>
  <inkml:trace contextRef="#ctx0" brushRef="#br0" timeOffset="1">279 353 3778,'7'6'4834,"-4"-3"-4802,7-3-16,6-3-16,7 0 0,6 0-176,7 0-1249,2 0-1184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316 275 5458,'-250'-39'3304,"184"27"-1613,79 6-1234,16-1-445,947-67 375,1521-47-275,-1737 107-1534,-715 14 1110,-24-1-46,-1 0 0,1 2-1,0 1 1,-1 1-1,30 7 1,-41-4-481,-14 1-248,-38 12-1963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27 204 6019,'-25'-63'4914,"25"63"-4905,-1-1 0,1 1 0,0 0 0,0-1 0,0 1 1,0 0-1,0-1 0,0 1 0,0 0 0,0-1 0,0 1 0,0 0 0,0-1 0,0 1 0,0 0 1,0-1-1,0 1 0,0 0 0,0-1 0,0 1 0,1 0 0,-1-1 0,0 1 0,0 0 0,0 0 1,1-1-1,-1 1 0,0 0 0,0 0 0,1-1 0,-1 1 0,0 0 0,0 0 0,1-1 0,-1 1 0,0 0 1,1 0-1,-1 0 0,0 0 0,1 0 0,-1 0 0,0 0 0,1-1 0,-1 1 0,0 0 0,1 0 1,-1 0-1,0 0 0,1 0 0,-1 0 0,0 1 0,1-1 0,-1 0 0,0 0 0,1 0 0,-1 0 0,0 0 1,1 0-1,-1 1 0,0-1 0,1 0 0,-1 0 0,23 14 285,-11-1-168,-1 1 0,0 0 1,-1 0-1,0 1 0,-2 1 0,0-1 0,9 25 0,34 122-50,-47-147-54,5 18-8,-5-13-2,1 0 1,1-1-1,2 0 1,-1 0-1,15 24 0,-21-41 1,-1-1 1,1 1-1,0 0 0,0-1 0,0 1 0,1-1 1,-1 0-1,0 1 0,0-1 0,1 0 1,-1 1-1,1-1 0,-1 0 0,1 0 0,0 0 1,-1-1-1,1 1 0,0 0 0,-1-1 0,1 1 1,0-1-1,0 1 0,0-1 0,0 0 0,-1 0 1,1 0-1,0 0 0,0 0 0,0 0 0,0 0 1,0 0-1,-1-1 0,1 1 0,0-1 0,0 0 1,-1 1-1,1-1 0,0 0 0,-1 0 0,1 0 1,-1 0-1,1 0 0,-1-1 0,1 1 0,1-3 1,6-5 82,0-1 1,0 0 0,-1-1-1,-1 0 1,9-16-1,10-21 112,-3-2-1,-1-1 1,17-63-1,-30 84-357,-2 0 0,-1 0 0,-2 0 0,-1-1 0,-1 0 0,-1 1 0,-5-40 0,-2 48-1248,6 21 1352,-1 1 0,1 0-1,0 0 1,0 0 0,0 0-1,-1 0 1,1 0 0,0 0-1,0 0 1,0 0 0,-1 1-1,1-1 1,0 0 0,0 0-1,0 0 1,-1 0 0,1 0-1,0 0 1,0 0 0,0 0 0,-1 1-1,1-1 1,0 0 0,0 0-1,0 0 1,0 0 0,0 0-1,-1 1 1,1-1 0,0 0-1,0 0 1,0 0 0,0 1-1,0-1 1,0 0 0,0 0-1,0 0 1,0 1 0,0-1-1,0 0 1,0 0 0,0 0-1,0 1 1,0-1 0,0 0-1,0 1 1,-1 4-611,0 1 1,0 0-1,0-1 0,1 1 0,0 0 1,1 9-1,8 34-2854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2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318 172 9556,'0'-4'163,"0"-1"-1,-1 0 0,1 0 0,-1 1 1,0-1-1,0 0 0,0 1 1,-1-1-1,0 1 0,0-1 0,0 1 1,0 0-1,-1 0 0,1 0 0,-1 0 1,0 0-1,0 1 0,-1-1 0,1 1 1,-1 0-1,1 0 0,-8-4 1,6 4-134,-1 1 0,1-1 0,0 1 0,-1 1 1,0-1-1,1 1 0,-1 0 0,0 0 0,0 1 1,0 0-1,1 0 0,-1 0 0,0 0 1,0 1-1,0 0 0,1 1 0,-1-1 0,-7 4 1,0 0-15,0 1-1,0 0 1,1 1 0,0 1 0,1 0 0,-20 17 0,27-22-15,0 1 0,1-1 0,-1 1 0,1 0 0,0 0 0,0 1 0,0-1 1,1 0-1,-1 1 0,1 0 0,0 0 0,1 0 0,-1 0 0,1 0 0,0 0 1,0 0-1,0 0 0,1 0 0,0 0 0,0 0 0,1 8 0,-1-11-1,1 1-1,0-1 0,-1 1 0,1-1 1,0 1-1,0-1 0,0 0 0,1 0 0,-1 1 1,1-1-1,-1 0 0,1 0 0,0-1 1,-1 1-1,1 0 0,0 0 0,0-1 1,0 1-1,1-1 0,-1 0 0,0 0 0,1 1 1,-1-1-1,0-1 0,1 1 0,-1 0 1,1-1-1,-1 1 0,1-1 0,-1 0 1,1 0-1,0 0 0,-1 0 0,1 0 0,2-1 1,4 0 6,0-1 1,0 0 0,0 0-1,0-1 1,-1 0-1,1 0 1,-1-1-1,13-8 1,-4-1 3,0 0 0,-1-2 0,-1 1 1,0-2-1,-1 0 0,17-25 0,-28 36 32,20-24-169,-22 29 126,-1 0 0,0-1 0,1 1 1,-1 0-1,0-1 0,1 1 0,-1 0 0,1 0 0,-1-1 0,0 1 1,1 0-1,-1 0 0,1 0 0,-1-1 0,1 1 0,-1 0 0,1 0 0,-1 0 1,1 0-1,-1 0 0,1 0 0,-1 0 0,1 0 0,-1 0 0,0 0 1,1 0-1,-1 0 0,1 1 0,-1-1 0,1 0 0,-1 0 0,1 0 0,-1 1 1,0-1-1,1 0 0,-1 0 0,1 1 0,-1-1 0,0 0 0,1 1 1,-1-1-1,0 0 0,0 1 0,1-1 0,-1 1 0,0-1 0,0 1 0,1-1 1,-1 0-1,0 1 0,0-1 0,0 1 0,0-1 0,0 1 0,0-1 0,0 1 1,0-1-1,0 1 0,0-1 0,0 1 0,0 0 0,6 40-22,-3-22 73,0 0 1,1 0-1,8 23 0,-11-38-117,1 1-1,0-1 1,0 0-1,0 0 1,1 0-1,-1 0 1,1 0-1,0-1 1,0 1-1,0-1 1,0 0-1,1 0 1,-1 0-1,1 0 1,0-1-1,0 1 1,0-1-1,8 3 1,-8-4-39,1 0 0,0 0 0,0-1 0,-1 0 1,1 0-1,0 0 0,0-1 0,-1 0 0,1 1 0,0-2 0,-1 1 1,1 0-1,-1-1 0,1 0 0,-1 0 0,0 0 0,0-1 0,7-4 1,-2 0 69,0 0 1,-1 0 0,0-1 0,0 1 0,-1-2 0,0 1 0,7-12 0,-9 12 115,-1 0-1,0-1 0,0 1 1,-1-1-1,0 0 0,-1 0 1,0 0-1,0 0 0,-1-1 1,0 1-1,-1 0 0,0 0 1,0-1-1,-1 1 0,-1 0 1,1 0-1,-1 0 0,-1 0 1,1 0-1,-2 0 1,-4-10-1,8 19-71,0-1 1,-1 1-1,1-1 1,0 1-1,0-1 1,-1 0-1,1 1 1,0-1-1,-1 1 1,1-1-1,-1 1 1,1 0-1,-1-1 1,1 1 0,-1-1-1,1 1 1,-1 0-1,1-1 1,-1 1-1,1 0 1,-1 0-1,1 0 1,-1-1-1,0 1 1,0 0-1,-5 12 177,5 27 115,7-2-166,1-1 0,21 59 0,-17-63-107,-2 1-1,-1 1 1,6 51-1,-14-84-15,0 1-1,1 0 1,-1 0-1,0 0 1,0 0-1,-1-1 1,1 1-1,0 0 1,0 0-1,-1 0 1,1-1-1,-2 4 1,1-4-6,1-1-1,0 0 1,-1 0 0,1 0 0,0 0-1,-1 0 1,1 0 0,0 0 0,-1 0-1,1 0 1,-1 0 0,1 0 0,0 0 0,-1 0-1,1 0 1,0 0 0,-1 0 0,1-1-1,0 1 1,-1 0 0,1 0 0,0 0-1,0 0 1,-1-1 0,1 1 0,0 0 0,-1 0-1,1-1 1,0 1 0,0 0 0,0 0-1,-1-1 1,1 1 0,0 0 0,0-1-1,0 1 1,0-1 0,-3-3-3,0-1 1,0 1-1,1-1 0,0 0 1,0 0-1,0 0 0,-2-11 1,3 0-89,0 0 0,2 0 0,-1 0 0,2 0 0,0 1 1,1-1-1,1 0 0,0 1 0,1-1 0,1 1 1,0 1-1,14-24 0,-15 28-94,2 1 1,-1 0-1,1 0 0,0 1 1,1 0-1,0 0 1,0 1-1,16-10 1,-18 13-43,1 0 0,0 1 0,0 0 0,0 0 0,0 0 0,0 1 0,1 0 0,-1 1 0,1-1 0,0 2 1,-1-1-1,1 1 0,10 1 0,30 10-2856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69 168 4946,'0'-11'305,"6"-145"6081,-35 254-3496,2 27-2391,21-100-419,1 0 0,2 0 0,0 0 0,2 1 0,1-1 0,1 1 0,1-1 0,1 1 0,13 46 0,-13-61-242,0 0-1,1 0 1,0-1 0,12 19-1,-14-25-188,1 0-1,0 0 0,0 0 0,0 0 0,0-1 0,1 0 0,-1 1 0,1-1 0,0 0 0,0-1 0,0 1 0,1-1 0,6 4 0,30-2-5630,-38-4 5431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2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9012,'0'-5'156,"0"0"-1,0 0 1,1 0-1,0 1 1,-1-1 0,2 0-1,-1 0 1,0 0-1,1 0 1,0 1-1,0-1 1,1 1 0,-1 0-1,1-1 1,0 1-1,0 0 1,0 1-1,5-6 1,-3 6-111,0 0 1,-1 0-1,2 0 1,-1 0-1,0 1 0,0 0 1,1 0-1,-1 0 0,1 1 1,0 0-1,-1 0 0,1 0 1,0 1-1,0 0 0,10 1 1,-5 0-18,0 0-1,1 1 1,-1 0 0,0 1 0,0 0-1,-1 0 1,1 2 0,-1-1 0,1 1-1,-2 1 1,1 0 0,15 12-1,-19-13-2,-1 0-1,0 0 0,0 1 0,0 0 1,-1 0-1,0 0 0,0 1 0,-1-1 1,1 1-1,-1 0 0,-1 0 0,1 0 1,-1 0-1,-1 1 0,1-1 0,-1 0 1,-1 1-1,1-1 0,-1 1 0,-1 8 1,0-5-4,-1-1 0,0 0 1,-1 0-1,0-1 0,-1 1 1,1 0-1,-10 15 0,10-20-80,0 0 0,0 0 0,-1 0-1,0 0 1,0-1 0,0 1 0,0-1 0,-1 0-1,1 0 1,-1-1 0,0 1 0,0-1-1,0 0 1,-7 2 0,12-4-37,-1-1-1,1 0 1,-1 0-1,1 1 1,-1-1 0,1 0-1,-1 0 1,1 0 0,-1 0-1,1 1 1,-1-1 0,1 0-1,-1 0 1,1 0-1,-1 0 1,1 0 0,-1 0-1,1-1 1,-1 1 0,1 0-1,-1 0 1,1 0 0,-1 0-1,1-1 1,-1 1-1,1 0 1,-1 0 0,1-1-1,0 1 1,-1 0 0,1-1-1,-1 1 1,1 0 0,0-1-1,-1 1 1,1-1 0,0 1-1,0 0 1,-1-1-1,1 1 1,0-1 0,-1 0-1,4-21-3555,8-6 1403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94 5026,'9'-10'998,"0"0"1,-1 0-1,-1-1 0,0 0 0,0 0 0,7-18 1,-14 29-982,0 0 1,0 0-1,0 0 1,0 0 0,-1 0-1,1 1 1,0-1 0,0 0-1,0 0 1,0 0 0,0 0-1,0 0 1,0 0 0,0 0-1,0 0 1,0 0 0,0 0-1,0 0 1,0 0 0,-1 0-1,1 0 1,0 0 0,0 0-1,0 0 1,0-1 0,0 1-1,0 0 1,0 0 0,0 0-1,0 0 1,0 0 0,0 0-1,0 0 1,0 0 0,0 0-1,0 0 1,-1 0-1,1 0 1,0 0 0,0 0-1,0 0 1,0 0 0,0 0-1,0 0 1,0-1 0,0 1-1,0 0 1,0 0 0,0 0-1,0 0 1,0 0 0,0 0-1,0 0 1,0 0 0,0 0-1,0 0 1,0 0 0,0 0-1,0-1 1,-9 9 388,-12 13 23,5-3-133,1 1-1,1 1 1,1 1 0,-14 26 0,22-36-257,0 0 1,0 0 0,2 1-1,-1-1 1,1 1 0,1 0 0,0 0-1,0 0 1,2 0 0,0 17-1,0-26-40,0 0 0,1 0 0,-1 0 1,1 0-1,-1-1 0,1 1 0,0 0 0,0 0 0,1-1 0,-1 1 0,1 0 0,-1-1 0,1 1 0,0-1 0,0 0 0,0 1 1,0-1-1,0 0 0,0 0 0,0-1 0,1 1 0,-1 0 0,1-1 0,0 1 0,-1-1 0,1 0 0,0 0 0,0 0 0,0 0 0,-1-1 1,1 1-1,0-1 0,0 1 0,0-1 0,6-1 0,3 1-384,1-2 1,-1 1-1,0-2 0,0 0 1,0 0-1,0-1 0,15-7 0,26-16-2768,-1-9-1300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56:1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114 219 4498,'-3'-29'1679,"-2"0"0,-9-31-1,-5-33 2077,19 92-3749,-1 1 1,1 0 0,0 0 0,0 0-1,0 0 1,0-1 0,0 1 0,0 0-1,0 0 1,0 0 0,0 0 0,0-1-1,0 1 1,0 0 0,0 0 0,0 0-1,0-1 1,0 1 0,0 0 0,0 0-1,0 0 1,0 0 0,0-1-1,0 1 1,0 0 0,0 0 0,0 0-1,0 0 1,0-1 0,1 1 0,-1 0-1,0 0 1,0 0 0,0 0 0,0 0-1,0 0 1,1-1 0,-1 1 0,0 0-1,0 0 1,0 0 0,0 0-1,0 0 1,1 0 0,-1 0 0,0 0-1,0 0 1,0 0 0,1 0 0,-1 0-1,0 0 1,0 0 0,0 0 0,0 0-1,1 0 1,-1 0 0,0 0 0,0 0-1,0 0 1,1 0 0,14 11 266,14 22 33,-6-4-222,-1 2 1,-1 0 0,-2 2-1,-1 0 1,-2 1 0,14 40-1,-26-62-74,0 1 1,-1 0-1,-1 0 0,1 1 0,-2-1 0,0 0 0,-1 1 0,0-1 1,-1 1-1,0-1 0,-1 0 0,-1 0 0,0 0 0,-1 0 0,0 0 1,-1 0-1,0-1 0,-1 0 0,-1 0 0,-12 17 0,0-6 14,-2-1-1,-1-1 0,0-1 1,-28 19-1,-24 22-41,73-60-76,-18 19 93,18-12-1005,14-4-1988,7-4-1211</inkml:trace>
  <inkml:trace contextRef="#ctx0" brushRef="#br0" timeOffset="1">1090 616 12005,'26'11'929,"-23"-2"-929,-16-3 0,-10 8-32,-3 13-3042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35 9236,'-3'6'400,"6"-3"-256,4-3-144,12-3 113,7-3-113,13-3-16,3 1-689,10-4-1696,0 6-352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6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 7828,'-6'-3'1264,"2"9"-1216,1 9 0,3 8 160,-3 15 48,3 11-47,-3 7-97,-1 5-48,1-3-64,3-2-64,0-12-1041,0-12-2801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6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1 549 5282,'8'-7'6646,"1"-11"-4478,7-27-3438,-10 27 1874,22-65-666,21-51-217,-49 133 264,0 0 1,0 1 0,1-1 0,-1 0 0,0 0 0,0 1 0,1-1-1,-1 0 1,1 1 0,-1-1 0,1 0 0,-1 1 0,1-1-1,-1 0 1,1 1 0,-1-1 0,1 1 0,0-1 0,-1 1-1,1 0 1,0-1 0,-1 1 0,1 0 0,0-1 0,0 1-1,-1 0 1,1 0 0,0 0 0,0 0 0,0-1 0,-1 1-1,1 0 1,0 0 0,0 1 0,0-1 0,-1 0 0,1 0-1,0 0 1,0 0 0,-1 1 0,1-1 0,0 0 0,0 1 0,-1-1-1,1 0 1,0 1 0,-1-1 0,1 1 0,-1-1 0,1 1-1,-1 0 1,1-1 0,-1 1 0,1 0 0,-1-1 0,1 2-1,6 7 23,-1 0-1,0 0 1,6 14-1,-8-15-22,23 45 37,-6-12-2,47 71 0,-67-110-11,-1-1 0,1 0 0,0 0 1,0 0-1,-1 0 0,1 0 0,0-1 1,0 1-1,0 0 0,0 0 0,0-1 1,0 1-1,1 0 0,-1-1 0,0 1 1,0-1-1,2 1 0,-3-1-3,1 0 0,0 0 0,-1 0 0,1-1-1,-1 1 1,1 0 0,0 0 0,-1-1 0,1 1 0,-1 0-1,1 0 1,-1-1 0,1 1 0,-1-1 0,1 1 0,-1-1-1,0 1 1,1 0 0,-1-1 0,0 0 0,1 1 0,-1-1-1,0 1 1,1-2 0,1-4 5,0-1 0,0 1 1,0-1-1,1-12 0,5-87-1553,-5-128 0,-4 129-1905,1 88-139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8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9 155 8660,'0'1'4,"0"-1"0,0 0 0,0 0 0,0 0 1,0 0-1,0 1 0,0-1 0,0 0 0,0 0 0,0 0 0,-1 0 0,1 1 1,0-1-1,0 0 0,0 0 0,0 0 0,0 0 0,-1 0 0,1 0 0,0 1 1,0-1-1,0 0 0,0 0 0,-1 0 0,1 0 0,0 0 0,0 0 0,0 0 1,-1 0-1,1 0 0,0 0 0,0 0 0,0 0 0,-1 0 0,1 0 0,0 0 0,0 0 1,0 0-1,0 0 0,-1 0 0,1 0 0,0-1 0,0 1 0,0 0 0,0 0 1,-1 0-1,1 0 0,0 0 0,0 0 0,0 0 0,0-1 0,0 1 0,-1 0 1,1 0-1,0 0 0,0 0 0,0-1 0,0 1 0,0 0 0,0 0 0,0-1 1,2 32 51,13 43-51,115 300 46,-129-371 9,0 0 0,0 0-1,0 0 1,1 0 0,0 0-1,-1-1 1,1 1 0,0 0-1,5 4 1,-7-7-48,0 0 0,0 0 0,1 0 0,-1 0 0,0 0 0,1 0 0,-1 0 0,0 1-1,0-1 1,1 0 0,-1 0 0,0 0 0,0 0 0,1 0 0,-1 0 0,0 0 0,1-1 0,-1 1 0,0 0 0,0 0 0,1 0 0,-1 0-1,0 0 1,0 0 0,1 0 0,-1-1 0,0 1 0,0 0 0,0 0 0,1 0 0,-1 0 0,0-1 0,0 1 0,0 0 0,1-1 0,6-19 223,34-299 891,-37 269-1065,14-203-3105,-16 232-891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9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355 132 4786,'-4'-9'133,"0"-1"-1,0 1 0,-1 0 1,0 0-1,-1 0 1,0 1-1,0-1 1,-1 1-1,0 1 0,-14-12 1,17 16-72,0 0-1,-1 0 1,1 1 0,0-1-1,-1 1 1,0 0 0,1 0-1,-1 1 1,0 0 0,0-1-1,0 2 1,0-1 0,0 0 0,0 1-1,0 0 1,0 0 0,0 1-1,0-1 1,0 1 0,0 0-1,0 1 1,0-1 0,-8 4 0,2 1-69,0 1 0,1 0 1,-1 0-1,1 1 1,1 0-1,-1 1 1,2 0-1,-1 0 0,1 1 1,0 0-1,1 1 1,0 0-1,-8 19 0,11-23 7,1 0-1,0 0 0,0 0 0,1 0 0,0 1 0,0 0 0,1-1 0,0 1 0,0 0 0,1-1 0,0 1 0,0 0 1,1 0-1,0-1 0,0 1 0,1 0 0,0-1 0,0 1 0,1-1 0,0 0 0,0 0 0,1 0 0,5 8 0,-8-13 15,1 0 0,0 1 0,1-1 0,-1 0 0,0 0 0,1 0 0,-1 0 0,1 0 0,-1-1 0,1 1 0,0-1 0,0 0 0,0 0 0,-1 0 0,1 0 0,0 0 0,0-1 0,5 1 0,-3-1 9,1 0 0,-1 0 1,1-1-1,-1 0 0,0 0 0,1-1 0,-1 1 0,0-1 1,9-5-1,0-1 5,0 0-1,0-2 1,-1 1 0,-1-2 0,1 0 0,11-14 0,-13 13 59,-1 0-1,0-1 1,-1 0 0,-1-1 0,0 0 0,0-1 0,-2 1 0,0-1-1,0-1 1,5-27 0,-10 40-16,-1 0-1,0 0 0,0 0 1,-1 0-1,1 0 1,-1 0-1,1 0 0,-1 0 1,-2-5-1,3 8-68,0 0 0,0 0 0,0-1 0,0 1 0,0 0 0,0 0 0,0 0 0,0-1 1,-1 1-1,1 0 0,0 0 0,0 0 0,0 0 0,0-1 0,0 1 0,0 0 0,-1 0 0,1 0 0,0 0 0,0 0 0,0 0 0,0 0 0,-1-1 0,1 1 0,0 0 0,0 0 0,0 0 0,-1 0 0,1 0 0,0 0 0,0 0 0,0 0 0,-1 0 0,1 0 0,0 0 1,0 0-1,0 0 0,-1 0 0,1 0 0,0 0 0,0 0 0,-1 0 0,-5 19-43,4-3 20,0 1 1,1 0 0,1 0-1,1-1 1,0 1 0,7 30-1,-7-41-155,0 1 0,1-1 0,-1-1 0,1 1-1,1 0 1,-1 0 0,1-1 0,0 0 0,0 1-1,1-1 1,0 0 0,0 0 0,0-1 0,0 1 0,1-1-1,-1 0 1,1 0 0,0-1 0,0 0 0,1 1-1,10 3 1,18-1-1986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4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86 4706,'-40'-85'1473,"44"95"-1519,-1 1 0,0 0 1,1 14-1,7 22 146,88 260 652,-109-344-145,1-1 0,-5-55-1,12 82-637,2-1 0,-1 1 0,2 0 0,-1-1 0,2 1 0,-1 0 0,1 0 0,1 0-1,0 0 1,1 0 0,0 1 0,0-1 0,11-15 0,-12 22-82,0 0 0,1 0-1,0 1 1,0 0 0,0-1 0,0 2-1,0-1 1,0 0 0,1 1-1,0 0 1,-1 0 0,1 0 0,0 0-1,0 1 1,0 0 0,0 0 0,0 0-1,0 1 1,0-1 0,0 1 0,7 1-1,33 6-1353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7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4 9636,'-6'-3'257,"-4"9"-209,-3 5-48,-42 94 80,39-78-32,-4 2 112,4 0 16,-3-3-16,-17 33-128,4-7-32,9-2-48,7-7-448,13-11-1169,16-11-1985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0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65 6371,'-3'-27'336,"0"10"-256,-1 2-80,4 9-112,0 9-176,4 12 288,-1 11 352,6 12-224,1 12-48,3 2-80,0 1-288,0-10-1681,3-5-528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72 120 4146,'-23'-50'4178,"4"12"-4178,3 15-368,6 14-1121,7 15 1057,6 12-881,7 17 1025,12 11-1377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0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46 6739,'0'-2'169,"-1"0"1,0 0-1,0 0 0,1 1 0,-1-1 1,-1 0-1,1 0 0,0 1 1,0-1-1,-1 0 0,1 1 0,-1-1 1,1 1-1,-1 0 0,1 0 0,-1-1 1,0 1-1,0 0 0,0 0 0,1 1 1,-1-1-1,0 0 0,0 1 1,-4-1-1,-2-2-171,0 1-1,-1 0 1,1 0 0,-17 0 0,18 2-4,0 1-1,1 0 1,-1 0 0,0 0 0,1 1 0,0 0 0,-1 1 0,1 0 0,0-1 0,0 2-1,0-1 1,1 1 0,-1 0 0,1 0 0,0 0 0,-7 9 0,7-9-7,2 1 0,-1-1 0,1 1 0,-1 0 0,1 0 0,1 0 0,-1 1 0,1-1 0,0 1 0,0-1 0,0 1 0,1 0 0,0-1 1,0 1-1,0 0 0,1 0 0,0 0 0,0 0 0,2 7 0,-2-10 17,0 0 0,1 0 0,-1-1 0,1 1 1,0 0-1,0-1 0,0 1 0,0-1 0,0 1 0,0-1 1,1 1-1,-1-1 0,1 0 0,0 0 0,0 0 0,0 0 0,0 0 1,0 0-1,0 0 0,0-1 0,1 1 0,-1-1 0,1 1 1,-1-1-1,1 0 0,-1 0 0,1 0 0,0 0 0,-1-1 0,1 1 1,0-1-1,0 0 0,-1 1 0,1-1 0,0 0 0,0-1 1,-1 1-1,1 0 0,0-1 0,4-1 0,5-2 18,-1 0 1,0 0-1,0-1 0,0 0 1,0-1-1,-1-1 0,0 1 0,9-10 1,-6 5-36,-1 0 1,0-1 0,-1-1 0,-1 0 0,0-1 0,10-18-1,-9 56-475,-10-22 527,5 23-635,1 0 1,19 42-1,-23-61 346,0 0 0,0-1-1,0 1 1,0-1 0,1 0-1,0 0 1,0-1 0,1 1-1,-1-1 1,1 0 0,0 0-1,0 0 1,0-1 0,0 1 0,1-1-1,0-1 1,7 4 0,23-1-1538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1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4 188 2209,'2'-7'705,"1"-1"0,-1 0-1,0 0 1,-1 0 0,0 0 0,0 0-1,-1 0 1,0 0 0,-1-13 0,-13-40 763,46 113-1858,-3 8 424,-16-35-236,-1 1 0,-1-1 0,8 29 1,-19-39 231,-8-14-114,7-2 37,-1 0 0,1 0 0,-1-1 0,1 1 0,-1 0 0,1-1 0,0 1 0,0-1 0,0 1 0,-1-1 0,1 1 0,-1-4 0,0-1 44,1-1 0,0 0 0,0 1 0,0-1 0,1 1 0,0-1 0,0 0 0,1 1 0,0-1 0,0 0 0,1 1 0,-1-1 0,1 1 0,1 0 0,-1 0 0,1 0 0,6-11 0,-2 6 16,1-1 0,0 1 0,1 0 0,0 0 1,1 1-1,0 1 0,17-14 0,-18 17 18,1 0 1,-1 1-1,1 0 1,0 0-1,0 1 0,1 1 1,-1 0-1,1 0 0,-1 1 1,1 0-1,12 0 0,-19 2-28,-1 0-1,1 0 0,0 0 0,-1 0 1,1 1-1,0 0 0,-1 0 0,1 0 1,-1 0-1,1 0 0,-1 0 0,0 1 0,1 0 1,-1 0-1,0 0 0,0 0 0,0 0 1,-1 1-1,1-1 0,0 1 0,-1-1 1,0 1-1,0 0 0,1 0 0,-2 0 0,1 1 1,0-1-1,-1 0 0,1 1 0,-1-1 1,0 1-1,0-1 0,0 1 0,-1-1 1,1 1-1,-1 3 0,0 8-203,0-1-1,-1 1 1,-1-1-1,-4 21 1,3-18-886,-3 18-1904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18 10149,'-1'-1'25,"-1"1"1,0-1-1,0 1 1,0 0-1,0 0 1,1 0-1,-1 0 1,0 0-1,0 0 1,0 0 0,0 1-1,1-1 1,-1 1-1,0-1 1,0 1-1,1 0 1,-1 0-1,0 0 1,1 0-1,-1 0 1,1 0-1,-1 0 1,1 0 0,-3 3-1,-31 37-14,34-38 12,-7 8-11,1 1 1,0 0-1,1 0 0,0 0 1,1 1-1,0 0 1,1 0-1,0 1 0,2-1 1,-3 16-1,5-24 0,-1 0 0,1 1 0,0-1 1,0 1-1,1-1 0,0 1 0,0-1 0,0 0 0,0 1 0,1-1 1,0 0-1,0 0 0,1 0 0,-1 0 0,1 0 0,0-1 0,0 1 1,0-1-1,1 0 0,0 0 0,0 0 0,0 0 0,0-1 0,0 0 1,1 1-1,-1-2 0,1 1 0,7 3 0,-3-3 9,0-1 0,0 1 1,1-2-1,-1 1 0,1-1 0,-1-1 0,0 0 0,1 0 1,-1-1-1,1 0 0,-1 0 0,0-1 0,0 0 0,1-1 0,14-7 1,-9 4-2,0-1 1,-1-1 0,0 0 0,0-1 0,-1 0-1,0-1 1,-1-1 0,16-16 0,-23 20 19,1 0 1,-1 0 0,0-1-1,-1 1 1,0-1 0,0 0-1,-1-1 1,5-14 0,-8 21-8,1-1 0,0 1 0,-1-1 0,1 0 0,-1 1-1,0-1 1,0 1 0,0-1 0,0 0 0,-1 1 0,1-1 0,0 0 0,-1 1 0,0-1 0,0 1 0,0-1 0,0 1 0,0-1 0,0 1 0,-1 0 0,1 0 0,-1 0 0,1-1 0,-1 1 0,0 1 0,0-1 0,0 0 0,0 0 0,0 1 0,-1-1 0,1 1 0,-3-2 0,3 3-36,1-1 0,0 0 1,-1 1-1,1 0 0,-1-1 1,1 1-1,-1 0 1,0 0-1,1-1 0,-1 1 1,1 0-1,-1 1 0,1-1 1,-1 0-1,1 0 0,-1 1 1,1-1-1,-1 1 0,1-1 1,-1 1-1,1 0 0,0-1 1,-3 3-1,1-1-2,0 1-1,0 0 1,1 0-1,-1 0 1,1 0-1,-1 1 1,1-1-1,0 1 1,-1 4-1,-2 3-8,1 0 0,0 1 0,1 0 0,0 0 0,-1 15 0,4-18 13,0 1 1,0 0-1,0-1 0,1 1 1,1 0-1,0-1 1,0 0-1,0 1 0,1-1 1,1 0-1,0 0 0,6 10 1,-7-14-90,1 1-1,0-1 1,1 1 0,0-1 0,0 0 0,0-1 0,0 1 0,0-1 0,1 0 0,0-1 0,0 1 0,0-1-1,0 0 1,1-1 0,-1 1 0,1-1 0,12 2 0,37-1-1695,10-10-1451</inkml:trace>
  <inkml:trace contextRef="#ctx0" brushRef="#br0" timeOffset="1">1230 50 11909,'-6'3'801,"-4"3"-801,4-6-256,9 2 112,3 1 80,10-3 64,7 0 224,13-8-224,9-1-465,13-9-1615,-2 4-1186,-8-1-208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1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 9268,'-7'6'464,"14"-6"-464,9-3 48,13 0-32,4 0 33,9 0-49,3 0 0,4 3-225,-4 0-2832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7908,'15'-6'-426,"-7"22"57,90 300 1154,-35-105-738,-57-193-38,-3-5 21,0 0 1,1-1-1,1 0 0,0 0 1,1 0-1,0-1 0,0 0 0,2 0 1,8 12-1,-15-23 6,0 1 0,-1 0-1,1-1 1,0 1 0,-1-1 0,1 1 0,0 0-1,0-1 1,0 0 0,-1 1 0,1-1-1,0 1 1,0-1 0,0 0 0,0 0 0,0 0-1,0 1 1,0-1 0,0 0 0,0 0-1,-1 0 1,1 0 0,0 0 0,0-1-1,2 1 1,-1-1 10,-1 0 0,1 0 1,-1 0-1,1 0 0,-1-1 0,1 1 0,-1 0 0,0-1 0,1 1 0,-1-1 0,0 1 1,1-3-1,4-6 107,-1-1 0,0 0 0,4-15 1,-9 23-125,83-310 1268,-10 31-2063,-73 281 802,3-7-362,-1 0-1,1 1 0,0-1 0,0 1 1,6-9-1,-8 15 230,-1 0 1,1 1 0,0-1 0,-1 0-1,1 0 1,0 1 0,0-1-1,-1 1 1,1-1 0,0 0-1,0 1 1,0 0 0,0-1-1,0 1 1,-1-1 0,1 1 0,0 0-1,0 0 1,0 0 0,1-1-1,0 2 13,-1-1-1,1 0 1,-1 1 0,1-1-1,-1 1 1,1 0-1,-1 0 1,0-1-1,1 1 1,-1 0-1,0 0 1,0 0-1,0 0 1,0 0 0,0 0-1,0 1 1,1 1-1,21 29-1902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75 7908,'0'-3'77,"-1"0"1,1 0 0,-1 0-1,0 0 1,0 0 0,-1 0 0,1 1-1,-1-1 1,1 0 0,-1 0 0,0 1-1,0-1 1,0 1 0,0 0-1,0 0 1,-1 0 0,1 0 0,-1 0-1,1 0 1,-1 0 0,0 1-1,0-1 1,1 1 0,-1 0 0,0 0-1,-5-1 1,-2-1-60,0 0-1,0 1 1,0 0 0,0 0 0,-1 1-1,-19 1 1,18 1-18,0 1 0,0 1 0,1 0 0,-1 1 1,1 0-1,0 0 0,0 1 0,1 1 0,-1 0 0,1 0 0,0 1 0,1 0 1,0 1-1,0 0 0,0 1 0,1-1 0,1 2 0,-1-1 0,1 1 0,1 0 1,-9 18-1,14-26 3,0-1 1,1 1 0,-1-1 0,1 1-1,-1 0 1,1-1 0,-1 1-1,1 0 1,0-1 0,0 1 0,0 0-1,0 0 1,0-1 0,0 1-1,0 0 1,1-1 0,-1 1 0,1 0-1,-1-1 1,1 1 0,0 0-1,-1-1 1,1 1 0,0-1 0,0 1-1,0-1 1,0 0 0,0 1-1,1-1 1,-1 0 0,0 0 0,1 0-1,-1 0 1,0 0 0,1 0-1,-1 0 1,1 0 0,0-1 0,-1 1-1,3 0 1,2 1-2,1-1 1,0 0-1,-1 0 1,1 0-1,-1-1 0,1 0 1,0 0-1,-1-1 0,9-1 1,0-2-25,-1 0 0,0 0 1,-1-2-1,1 0 0,-1 0 1,0-1-1,16-13 0,49-32 20,-75 51 14,-1 0 1,1-1-1,-1 0 1,0 0-1,1 0 1,-1 0-1,0 0 1,0 0-1,-1 0 1,1-1 0,0 1-1,-1-1 1,1 1-1,-1-1 1,0 1-1,0-1 1,0 0-1,1-4 1,0-2 346,-2 9-352,1 0 0,-1 0 0,0-1 0,0 1 0,0 0 0,0 0-1,0 0 1,0-1 0,1 1 0,-1 0 0,0 0 0,0-1 0,0 1 0,0 0 0,0 0-1,0-1 1,0 1 0,0 0 0,0 0 0,0-1 0,0 1 0,0 0 0,0 0 0,0 0-1,0-1 1,0 1 0,0 0 0,-1 0 0,1-1 0,0 1 0,0 0 0,0 0 0,0 0-1,0-1 1,-1 1 0,1 0 0,0 0 0,0 0 0,-1-1 0,-4 10-187,3 6 164,1 0 1,1 0-1,0 0 0,0 0 0,2 0 0,0 0 0,7 27 1,-7-35-169,0-1 0,0-1 1,1 1-1,-1 0 1,1-1-1,0 1 1,1-1-1,-1 0 1,1 0-1,0 0 1,1 0-1,-1-1 1,1 0-1,0 0 0,0 0 1,0 0-1,0-1 1,1 0-1,-1 0 1,1 0-1,9 2 1,26 1-1629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61 207 5635,'-6'-27'913,"-1"0"-1,-2 1 1,0 0 0,-21-39 0,53 153-1091,-18-74 180,15 38-129,-4 1 0,12 57 0,-27-104 112,0-1 1,-1 1-1,1 0 1,-1-1-1,0 1 1,-2 11-1,-1-16 190,-1-7-193,-1-10-173,2-3 176,1 0 0,1-1 1,1 1-1,1 0 0,1-1 1,0 1-1,1 0 0,2 0 1,5-18-1,-6 26-38,0 1 1,0-1 0,1 1-1,0 0 1,0 0-1,1 0 1,1 1 0,0 0-1,0 0 1,0 1-1,1 0 1,1 0 0,-1 1-1,1 0 1,0 1-1,19-10 1,-23 13-117,1 1 0,-1 0 0,1 0 0,0 1 0,-1 0 0,1 0 1,0 0-1,0 1 0,0-1 0,0 1 0,0 1 0,8 1 0,23 12-2021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3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27 9492,'-6'-17'1281,"-1"8"-1281,-6 9-128,-3 6 80,0 14 32,3 12 32,-3 15-16,0 11 48,6 15-16,3 9 48,4 8-80,6 3 0,10-8 0,4-3-32,12-18-336,6-20-609,11-18-2912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7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12 8580,'10'-11'3810,"-10"14"-3602,-10 8-160,-3 21 208,0 15 16,3 14-64,7 15-96,3 6-80,7 8-32,6 7 0,0-1-2081,0-3 160,-4-11-3521</inkml:trace>
  <inkml:trace contextRef="#ctx0" brushRef="#br0" timeOffset="1">8 371 9380,'-1'-12'142,"-3"-14"68,3-2 1,0 1-1,1 0 1,6-36-1,-6 57-193,1 0-1,1 0 1,-1 0-1,1 0 1,0 0-1,1 1 1,-1-1 0,1 1-1,0 0 1,0 0-1,1 0 1,-1 0 0,1 0-1,0 1 1,0-1-1,1 1 1,0 0-1,-1 1 1,1-1 0,0 1-1,1 0 1,-1 0-1,0 1 1,1-1-1,9-2 1,-3 3 4,-1 0-1,1 1 1,0 0-1,-1 1 1,1 0-1,0 0 1,-1 1-1,20 5 1,-21-4-24,-1 1 0,0 0-1,0 0 1,0 1 0,0 0 0,-1 0 0,0 1 0,1 0-1,-2 1 1,1-1 0,7 8 0,-14-11 23,0-1 0,1 1 0,-1-1 0,0 1 0,0 0 0,0-1 0,0 1 0,0 0 0,-1 0 0,1 0 0,0 0 0,-1 0 0,1 0 0,-1 0 0,0 0 0,0 0 0,0 0 0,0 0 0,0 0 0,0 0 0,0 0 0,-1 0 0,1 0 0,-1-1 0,1 1 0,-1 0 0,0 0 0,0 0 0,0 0 0,0-1 0,0 1 0,0 0 0,0-1 0,-1 1 0,1-1 0,-3 3 0,-5 4 33,0 0 0,0 0 0,-1-1 0,-16 10 1,6-5-356,-1-1 1,1-1-1,-2-1 1,-38 12-1,45-20-2616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62 158 11413,'-10'-9'0,"4"6"-416,9 12 144,10 11 272,6 6 32,7 6 16,7 0-32,6 0 48,-1-2-48,1-1-16,0-6-304,-10-2-657,-3-4-1792,-6-5-1073</inkml:trace>
  <inkml:trace contextRef="#ctx0" brushRef="#br0" timeOffset="1">396 55 10053,'0'-26'1904,"0"9"-1791,-4 8-113,-2 6-529,3 9 369,-4 8 160,-6 10 128,-13 14-80,-6 11 32,-10 13-64,-7 5 48,-3 3-64,4-3-16,-1-6-32,14-12-96,12-14-1120,16-14 527,17-18-1968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4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86 9044,'0'-13'937,"0"2"-548,0 0 0,0 0 0,-1 0-1,-4-16 1,5 27-399,1 0 0,-1 0 0,0-1 0,1 1 0,-1 0 0,0 0-1,1 0 1,-1 0 0,1 0 0,-1 0 0,0 0 0,1 0 0,-1 0-1,1 0 1,-1 0 0,0 0 0,1 0 0,-1 0 0,1 0 0,-1 0-1,0 1 1,1-1 0,-1 0 0,0 0 0,1 0 0,-1 1-1,0-1 1,1 0 0,-1 0 0,0 1 0,1 0 0,17 8 57,1 4-48,0 0 0,-1 1 0,-1 0 1,0 2-1,-1 0 0,0 1 0,-2 0 0,0 1 0,-1 1 0,20 38 1,-26-43-1,-1 1 0,0 0 1,-2 1-1,1-1 1,-2 1-1,0 0 1,-1-1-1,-1 2 1,0-1-1,-1 0 1,0 0-1,-2 0 0,0 0 1,-1 0-1,0-1 1,-8 22-1,1-13 51,0 0 0,-2-1 1,-1-1-1,0 0 0,-2 0 0,0-1 0,-34 33 0,22-27-550,-2-2 0,0-1 0,-2-1 0,-55 31 0,48-35-2659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4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0 7491,'-42'12'577,"-7"0"-561,-3-4 528,10 1 128,10 0-127,9-3-177,13-4-80,7 1-224,6 0 112,10-3 176,7 6-128,9 0-112,13 0-96,7-3-16,9-3-800,0-6-2161,1 0-1618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4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10773,'-16'17'0,"9"-5"-624,11-6 624,15-6-48,13 0-929,20-6-287,10-3 175,9-5-576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5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70 6595,'-16'-57'504,"42"105"89,-2 17-67,21 100 1,2 3-444,-43-156-24,1 0 1,0 0-1,13 22 0,-18-34-37,1 1-1,-1 0 0,0 0 0,1 0 1,-1-1-1,1 1 0,0 0 0,-1-1 0,1 1 1,-1 0-1,1-1 0,0 1 0,-1-1 0,1 1 1,0-1-1,0 1 0,0-1 0,-1 0 0,1 1 1,0-1-1,0 0 0,0 0 0,0 1 0,0-1 1,-1 0-1,1 0 0,0 0 0,0 0 0,0 0 1,0 0-1,0-1 0,0 1 0,0 0 0,-1 0 1,1-1-1,0 1 0,0 0 0,0-1 0,-1 1 1,1-1-1,0 1 0,0-1 0,-1 1 0,1-1 1,0 1-1,-1-1 0,1 0 0,-1 1 0,2-2 1,2-4 89,1 0 0,-1-1 1,0 1-1,4-12 0,18-44 409,21-82 0,-32 90-571,3 0 1,38-77 0,-54 126-74,1 1 1,0-1-1,-1 1 0,1 0 1,1 0-1,-1 0 1,7-5-1,-9 8 76,-1 1-1,1-1 1,0 1 0,0 0-1,-1-1 1,1 1-1,0 0 1,0-1 0,0 1-1,-1 0 1,1 0-1,0 0 1,0-1 0,0 1-1,0 0 1,0 0 0,-1 1-1,1-1 1,0 0-1,1 0 1,-1 1-23,0 0 0,1-1-1,-1 1 1,0 0 0,0 0 0,0 0 0,0 0-1,0 0 1,0 0 0,0 0 0,-1 0 0,1 1 0,0-1-1,-1 0 1,1 0 0,0 3 0,10 30-2506,-2 10-1297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5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33 9412,'-23'-20'272,"0"11"-176,-3 6-96,4 9 32,2 14 65,1 12 159,-1 9 16,1 9-112,6 11-16,3 6-112,10 0 16,10 0-48,3-3-32,13-11-832,9-9-1393,8-18-1153</inkml:trace>
  <inkml:trace contextRef="#ctx0" brushRef="#br0" timeOffset="1">409 144 7171,'-13'-32'3426,"-4"8"-2914,8 10-512,2 5-144,10 9 128,7 9 16,6 5 32,10 4-16,10 8-16,3 0 48,3 4-48,3-1 0,-3-3-16,-6 0 0,-13-5-368,-1-4-849,-9-2-2480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5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30 8996,'-3'-17'1153,"0"8"-929,0 6-224,-4 6-16,-3 11 16,-6 10 80,-6 11 48,-8 8 64,-5 10 16,-7 2-48,-7 9-48,4-2-112,2-4-32,11-5-64,13-16-528,15-13-673,24-15-2224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6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33 10725,'-5'-11'22,"-2"-9"-188,9 18 90,9 10 77,23 22 36,-2 1 1,-1 1-1,-1 2 0,-2 0 1,24 41-1,-44-61-31,-1-1 0,0 2 0,-2-1 0,1 1 0,-2-1 0,0 1 0,4 28-1,-7-31 2,-1-1 0,0 1 0,-1-1 0,0 1 0,-1-1 0,0 0 0,-1 0 0,0 0 0,-1 0 0,0 0 0,-10 18 0,4-12 7,-1-1 0,-1 0 0,0-1 0,-1 0 0,-1-1 0,-1 0 0,1-1 0,-2-1 0,0 0 0,-19 10 0,-9 2-65,-2-1 1,-81 28 0,109-44-530,-1-1 1,0-1-1,0-1 1,-21 3-1,1-8-3800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6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9652,'-20'9'1761,"4"-9"-1761,6 3 0,4-6 0,12 6 96,7 3 0,10 2 16,13-2 80,9 0-176,13-3 97,10-3-113,0-3-1041,-3 0-1296,-6-3-1617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9252,'-32'5'657,"6"-2"-657,13 0-273,7-3 257,6 6 16,13 0 96,3 0 65,10 0 127,9 2-128,4-2-80,3-3-16,4 3-48,-1-3-16,-6 0 0,-3 0-80,-4 0-1793,-6-1-1937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8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8244,'5'2'150,"0"-1"0,0 2 0,0-1 0,0 1 0,-1 0 0,1 0 0,-1 0 1,0 0-1,7 7 0,-8-6-46,1-1 0,-1 0 1,1 0-1,0 0 0,-1 0 1,1 0-1,1-1 0,-1 0 1,0 0-1,1 0 0,-1-1 0,1 1 1,8 1-1,2-3-81,0-1-1,1-1 1,-1 0-1,0 0 1,0-2 0,0 0-1,-1 0 1,1-2-1,-1 0 1,0 0 0,-1-1-1,1-1 1,-2-1-1,20-14 1,-28 19 25,-1 0-1,1 0 1,-1 0 0,1-1-1,-1 1 1,0-1 0,-1 1 0,1-1-1,-1 0 1,0 0 0,2-7-1,-4 10-19,0 1 1,1-1-1,-1 0 0,0 1 0,0-1 0,0 1 0,0-1 0,0 0 0,0 1 0,-1-1 0,1 0 0,0 1 0,-1-1 0,1 1 0,-1-1 1,0 1-1,1-1 0,-1 1 0,0 0 0,0-1 0,0 1 0,0 0 0,0-1 0,0 1 0,-1 0 0,1 0 0,0 0 0,-1 0 1,1 0-1,0 0 0,-1 1 0,1-1 0,-1 0 0,1 1 0,-1-1 0,1 1 0,-1 0 0,0-1 0,1 1 0,-3 0 0,-3-1-8,1 1 0,0 0-1,-1 1 1,1-1 0,-1 1-1,1 1 1,0-1 0,0 1-1,0 0 1,0 0 0,0 1-1,0 0 1,0 0 0,1 0-1,-9 7 1,2-1 13,-1 1-1,1 1 1,1 0-1,0 0 0,-11 16 1,15-17-32,0 1 1,1-1-1,0 2 0,1-1 1,0 1-1,1-1 1,0 1-1,1 1 0,0-1 1,1 0-1,0 1 0,1-1 1,1 19-1,0-24-94,1-1 1,-1 1-1,2-1 0,-1 1 1,1-1-1,0 1 0,0-1 0,0 0 1,1 0-1,0 0 0,1 0 1,-1 0-1,1-1 0,0 1 1,0-1-1,1 0 0,-1 0 0,1-1 1,0 0-1,1 1 0,-1-2 1,1 1-1,0-1 0,-1 1 1,2-2-1,9 5 0,-7-5-485,-1 1 0,1-1 1,0-1-1,11 1 0,41-4-4000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8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23 7139,'12'-11'799,"-7"3"-46,-9 5 78,1 5-734,-1 0 0,1 0 0,1 1 0,-1-1 1,0 1-1,0-1 0,1 1 0,0 0 0,-1 0 0,1 0 1,0 0-1,-2 7 0,3-9-77,-12 24-13,0 0 0,2 1 0,1 1 0,1-1 0,2 1 0,0 1 0,2 0 0,1-1 0,1 2 0,2-1 1,0 0-1,2 0 0,8 48 0,-7-64-337,0-1 0,1 0 1,1 0-1,0 0 0,1 0 1,0 0-1,0-1 0,1 0 1,0 0-1,1-1 0,0 0 1,1 0-1,13 12 0,21 8-3589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8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23 127 3938,'-9'-37'5250,"-4"-28"-3484,13 65-1762,0-1 0,0 0 0,0 0 1,0 0-1,0 1 0,0-1 0,0 0 0,0 0 0,0 0 0,0 0 0,1 1 0,-1-1 0,0 0 0,1 0 0,-1 1 0,0-1 0,1 0 0,-1 1 0,1-1 0,-1 0 0,1 1 0,0-1 1,-1 1-1,1-1 0,-1 1 0,1-1 0,0 1 0,0-1 0,1 0 0,1 0 3,-1 1 1,1-1-1,0 0 1,0 1-1,0 0 1,0 0-1,0 0 0,6 0 1,-1 1-6,1 1 0,0 0 0,0 0 0,-1 1 0,11 4-1,-14-5 7,0 1 0,1 0-1,-1 1 1,0-1 0,-1 1-1,1 0 1,-1 0 0,0 0-1,0 1 1,0-1-1,0 1 1,-1 0 0,0 0-1,0 1 1,0-1 0,-1 1-1,1-1 1,-1 1-1,-1 0 1,1-1 0,-1 1-1,0 0 1,0 0 0,-1 0-1,0 0 1,0 0 0,0 0-1,-2 6 1,0 0-356,-1 0 1,0 0 0,-1-1-1,0 1 1,-1-1-1,0 0 1,-1-1 0,0 1-1,-1-1 1,0 0-1,0-1 1,-1 0 0,-9 9-1,-16 10-2915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8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36 7956,'19'-18'1760,"-6"10"-1439,-10 2 31,-6 3-288,-7 15 0,-6 2 128,-3 12 16,-4 7 0,-3 4-112,10 7-48,3 0-48,10 0-16,9-1-48,10-2-272,10-6-592,7-6-1506,9-8-1535</inkml:trace>
  <inkml:trace contextRef="#ctx0" brushRef="#br0" timeOffset="1">341 331 5667,'0'-24'1840,"-3"1"-223,-4 0-736,1 2-305,2 9-16,1 4-560,0 8-224,6 8 224,0 7 384,4 11-288,-1 12-48,1 6 16,-4 6-48,0-4-16,-3-2-144,4-9-976,-1-9-1618,3-11-1552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9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71 11477,'-9'-35'0,"-1"12"-16,3 11-720,4 12 400,3 15-208,10 8-1794,3 12-1071</inkml:trace>
  <inkml:trace contextRef="#ctx0" brushRef="#br0" timeOffset="1">256 549 9764,'-19'6'193,"6"-6"-193,6 0 0,14 0 128,12 0 16,14-3 96,15 0 80,17 0-160,10-5-112,2-1-16,-5 0-32,-8 3-128,-8-2-1025,-21 5-2384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5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6 341 10133,'3'9'402,"-6"-8"234,2-1-613,1 0 0,0 0 0,-1 0 0,1-1 0,0 1-1,-1 0 1,1 0 0,0-1 0,0 1 0,-1 0 0,1 0-1,0-1 1,0 1 0,0 0 0,-1-1 0,1 1 0,0-1-1,0 1 1,0 0 0,0-1 0,0 1 0,0 0 0,0-1 0,0 1-1,0 0 1,0-1 0,0 1 0,0-1 0,0 1 0,0 0-1,0-1 1,0 1 0,0 0 0,0-1 0,1 1 0,-1 0-1,0-1 1,0 1 0,0 0 0,1-1 0,-1 1 0,0 0-1,1-1 1,37-57 146,39-66-86,-69 110-48,-1-2 0,0 1 0,-1-1 0,-1 0 0,-1 0 0,4-25-1,-11 173-242,3-108 183,2 0 0,1 1 1,0-1-1,2-1 0,9 26 0,-13-46-51,-1-1 0,2 1 0,-1 0 0,0-1 1,0 0-1,1 1 0,-1-1 0,1 0 0,0 1 0,0-1 0,0 0 0,0 0 0,0-1 1,0 1-1,0 0 0,1-1 0,-1 1 0,0-1 0,1 0 0,5 2 0,-5-2 5,1-1-1,-1 0 1,1 0-1,0 0 0,-1 0 1,1 0-1,-1-1 0,1 0 1,-1 0-1,1 0 1,-1 0-1,1 0 0,-1-1 1,4-1-1,3-3 14,0-1-1,-1 0 1,1 0-1,-2-1 1,1 0 0,-1 0-1,0-1 1,-1 0-1,8-11 1,-5-1 185,-1 0 1,0 0 0,-1 0 0,8-45-1,-10 37 709,5-59 0,-15 189-658,1-65-134,2 0 0,1 0 0,2 0 0,11 63 0,-12-95-90,0-1 1,-1 1 0,1-1-1,1 0 1,-1 1 0,0-1-1,1 0 1,0 0 0,0 0-1,0 0 1,0 0-1,0 0 1,0-1 0,1 1-1,-1-1 1,1 0 0,0 1-1,0-1 1,0 0 0,0-1-1,0 1 1,0 0 0,0-1-1,0 0 1,1 0 0,-1 0-1,1 0 1,-1 0-1,1-1 1,-1 0 0,1 1-1,-1-1 1,1 0 0,-1-1-1,1 1 1,-1-1 0,1 1-1,4-3 1,30-7-3234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91 2865,'4'-90'7991,"6"106"-7905,-1 1 1,-1 1-1,0-1 0,10 35 1,12 79 49,-26-110-117,5 29 12,-1 1 0,-3 1 0,-2 53 1,-3-82-4,-1 1 0,-2 0 0,0-1 0,-2 0 1,0 0-1,-2 0 0,0 0 0,-21 41 0,21-53-121,0 0 1,-1-1-1,-1 1 0,0-2 0,0 1 0,-1-2 0,0 1 0,-1-1 0,1 0 0,-2-1 0,1-1 0,-1 0 0,0 0 0,0-1 0,0-1 1,-1 0-1,-21 4 0,18-7-2143,5-5-1595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5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38 9332,'-6'-6'1665,"-1"0"-913,-3-2-351,1 2-113,-1 0-176,7 3-112,3 0-48,6 3-1953,4 0 352,6 0-3601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5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 9941,'-4'-6'0,"1"6"-209,0 3 209,3 8 32,6 19 16,4 13-15,3 16-33,3 11 16,-3 11 0,-6 4-16,-4 2-753,-9 1-2384,-4-9-241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6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92 5955,'-8'-16'427,"5"9"-336,0 0-1,0 0 0,0 0 0,1 0 1,0 0-1,0-1 0,0-9 1,2 17-88,0-1 1,0 1 0,1-1 0,-1 1 0,0-1 0,1 1 0,-1-1 0,0 1 0,1-1 0,-1 1 0,1 0-1,-1-1 1,1 1 0,-1 0 0,1-1 0,-1 1 0,1 0 0,-1-1 0,1 1 0,0 0 0,-1 0 0,1 0-1,-1 0 1,1 0 0,-1 0 0,1 0 0,0 0 0,-1 0 0,1 0 0,-1 0 0,1 0 0,1 0-1,25 3 161,-22-2-102,78 14 587,148 45-1,-217-56-643,-6-2-5,-1 0-1,0 0 1,0 1 0,0 0 0,0 0 0,0 1-1,-1-1 1,1 1 0,7 8 0,-13-12 12,0 1 1,-1 0 0,1 0-1,-1-1 1,1 1-1,-1 0 1,1 0 0,-1 0-1,1 0 1,-1 0-1,0 0 1,0 0 0,1 0-1,-1 0 1,0 0-1,0 0 1,0 0 0,0 0-1,0 0 1,0 0 0,0 0-1,-1 0 1,1 0-1,0 0 1,0 0 0,-1 0-1,1 0 1,-1-1-1,1 1 1,-1 0 0,1 0-1,-1 0 1,0 0 0,1-1-1,-1 1 1,0 0-1,1-1 1,-2 2 0,-36 25 178,36-25-191,-43 22-775,-2-1 1,-70 24-1,69-31-1573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33 8676,'13'-18'864,"-3"7"-768,-10 8 241,-10 3-289,0 14 0,-6 10 64,-3 11-32,-1 11 176,4 10 16,0 8-80,3 9-112,3 0-80,4 0 32,9-9-16,3-9-16,11-11-96,9-9-1265,9-15-2336</inkml:trace>
  <inkml:trace contextRef="#ctx0" brushRef="#br0" timeOffset="1">357 316 7908,'-10'-26'944,"4"5"-336,3 9-464,3 1 0,13 8-144,13 3 48,6 3 33,13 0 15,1 8-64,-4 1-32,-6 8-32,-11 4-48,-15 2 80,-16 3 0,-14 6-977,-12 0-1648,-7-3 368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8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165 491 10485,'-19'-20'1200,"-1"11"-863,-6 3 111,1 15-288,2 5 224,3 13-80,1 8-48,9 8-144,7 1-80,9 0 16,11-6-48,2-3-304,10-12-256,10-8-272,0-15-865,10-12 0,-4-11-880,0-9-80</inkml:trace>
  <inkml:trace contextRef="#ctx0" brushRef="#br0" timeOffset="1">415 523 2801,'6'-30'953,"-2"-1"-1,-1 1 1,-1-47 0,-14-90 2735,-1-20-48,21 235-3275,0-8-239,14 274 163,-5-42-2742,-10-214-103,2-17-976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6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42 4642,'13'-18'4114,"-6"3"-3090,-14 10-495,-9 2-257,-4 9-32,-5 11 64,-8 6-16,4 12-96,3 9-128,10 0-64,9 3 0,14-4 0,12-5 80,14-6-80,9-11-944,13-10-721,3-8-2417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133 175 6003,'-5'-22'735,"-1"-3"478,1-1 1,-3-50-1,7 75-1202,1 0 0,0 0 0,0 0 0,0 0 0,0 0 0,0 0 0,0 0 0,0 1 1,1-1-1,-1 0 0,0 0 0,1 0 0,-1 0 0,0 0 0,1 1 0,-1-1 0,1 0 0,-1 0 0,1 0 0,-1 1 0,1-1 0,0 0 0,-1 1 0,1-1 0,0 1 0,-1-1 0,1 1 0,0-1 0,0 1 1,0-1-1,-1 1 0,1 0 0,0-1 0,0 1 0,0 0 0,0 0 0,0 0 0,0 0 0,0 0 0,0 0 0,0 0 0,-1 0 0,1 0 0,0 0 0,0 0 0,0 0 0,0 1 0,0-1 0,0 0 1,-1 1-1,1-1 0,1 1 0,7 3 111,-1 0 0,1 0 1,13 11-1,-21-15-119,12 9 38,0 0-1,-1 1 1,0 1 0,-1 0-1,0 1 1,0 0 0,-2 0-1,1 1 1,-1 0 0,10 22-1,-15-24-23,1 0-1,-1 1 0,-1 0 0,0-1 1,-1 1-1,0 0 0,-1 1 0,0-1 0,-1 0 1,0 0-1,-1 0 0,0 0 0,-1 0 1,-5 17-1,1-10-5,-1-1 0,0 0 0,-2 0 0,0-1 0,-1 0 0,-1-1 0,0 0 0,-22 24 0,4-11-706,0-2-1,-2 0 0,-39 25 0,-2-4-2764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 6019,'-3'-3'1136,"0"6"-1088,-4 35 112,1-24 289,2 7-193,1 5-48,3 0-128,0 21-80,3 5 0,4-8 0,3-3-64,-1-12-1873,4-9-1825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8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42 106 8228,'-13'-44'1104,"0"15"-768,4 8-336,2 10-272,7 16-688,3 7-3970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9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1261 0 8628,'-2'2'35,"0"0"1,-1-1-1,1 1 0,-1-1 1,1 1-1,-1-1 0,0 0 1,1 0-1,-1 0 0,0 0 1,0-1-1,1 1 0,-5 0 1,-10 3 8,-311 91 76,-23 7-48,344-99-73,-4 0-31,0 1 1,0 0-1,0 1 0,-16 9 0,27-14 35,-1 1 0,0-1 0,1 0 0,-1 1 0,1-1 0,-1 1 1,0-1-1,1 1 0,-1-1 0,1 1 0,0-1 0,-1 1 0,1 0 0,-1-1 0,1 1 0,0-1 0,-1 1 0,1 0 1,0-1-1,0 1 0,0 0 0,0 0 0,-1-1 0,1 1 0,0 0 0,0-1 0,0 1 0,0 0 0,1 0 1,-1 0-1,1 1 7,0 0 1,0-1-1,0 1 1,0-1 0,0 1-1,1-1 1,-1 1-1,0-1 1,1 0-1,-1 0 1,4 2 0,8 5 51,0-1 0,21 7 0,-26-10-58,199 65 173,-17-5-186,-182-62-1,-1 1-1,0 1 0,0-1 1,0 1-1,0 0 0,-1 1 0,7 5 1,-12-9 12,0 0 0,0 0 0,0 0 0,-1 0-1,1 0 1,0 0 0,-1 1 0,1-1 0,-1 0 0,1 0 0,-1 0 0,1 1 0,-1-1 0,0 0 0,0 1 0,0-1 0,0 0 0,0 0 0,0 3 0,0-2 12,-1 0 1,0 0-1,0 0 0,0 0 1,0 0-1,-1 0 1,1 0-1,0 0 1,-1 0-1,1 0 0,-1-1 1,0 1-1,1-1 1,-1 1-1,-2 0 1,-30 19 5,0-1-1,-1-2 1,-1-2 0,-62 20 0,48-18-18,-11 4-19,-232 91 14,208-76-56,-108 65-1,186-97 59,0 0-1,0 0 1,0 0-1,-8 8 1,15-12 3,-1-1 0,0 1 0,1 0 0,-1 0 0,1-1 0,-1 1 0,1 0 0,-1 0 0,1 0 0,-1 0 0,1-1 0,0 1 0,0 0 0,-1 0 0,1 0 0,0 0 0,0 0 0,0 0 0,0 1 0,1-1 1,-1 0 0,1 0 0,-1 0 1,1 0-1,0 0 0,0 0 0,-1-1 1,1 1-1,0 0 0,0 0 0,0-1 1,0 1-1,0-1 0,0 1 0,0-1 1,0 1-1,0-1 0,0 0 0,0 0 1,0 1-1,2-1 0,50 9 48,1-2 1,0-3-1,65-2 0,-65-2-34,133-1-3,184 8-263,-367-6 209,1-2-184,1 1-1,-1 1 1,1-1-1,-1 1 1,1 0-1,-1 0 1,0 0-1,1 1 1,-1 0-1,0 0 1,0 1-1,0-1 1,-1 1-1,7 4 1,-10-6 16,0 1 0,-1-1 0,1 0 0,0 1 0,0-1-1,-1 1 1,1-1 0,-1 1 0,1-1 0,-1 1 0,0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09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7619,'-3'6'1489,"-1"-3"-1409,4 0-48,-3 9 240,0 8 81,0 12-81,-4 9-112,1 8-112,-1 1-16,1 0-32,-4-10 0,7-5-64,-1-14-1233,8-9-2929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0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8004,'3'-65'1232,"4"16"-623,-4 11-497,-3 15-112,7 11-305,-4 12 97,7 9-272,3 8-1761,3 7-1217</inkml:trace>
  <inkml:trace contextRef="#ctx0" brushRef="#br0" timeOffset="1">360 339 5667,'-7'12'3217,"4"-3"-3153,10-12 64,15 0-48,8-3-64,12-3-16,10-2-560,6-1-1313,-3 3-704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0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49 217 8292,'-26'11'464,"9"-8"-464,11-6 144,19 3 0,10-5-48,12-1-96,14-3-1328,6-6-1618</inkml:trace>
  <inkml:trace contextRef="#ctx0" brushRef="#br0" timeOffset="1">638 77 3506,'7'-18'2513,"-4"1"-1777,4 2 481,-7 1-209,3 5-544,-3 6-464,0 6-32,0 6 32,-3 8 288,-1 12-95,-2 15-97,-1 8-96,4 7 48,0-4-48,3-2 0,3-12-673,0-18-2736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0 479 5827,'10'-37'5153,"13"-17"-4256,32-56-1315,-51 102 392,0 0 1,1 1-1,0-1 1,0 1 0,10-11-1,-14 17 12,1 0 0,-1 0 0,1 0 1,-1 0-1,1 0 0,-1 0 0,1 0 0,0 0 0,-1 0 0,1 1 0,0-1 1,0 1-1,-1-1 0,1 1 0,0 0 0,0-1 0,0 1 0,0 0 0,0 1 1,-1-1-1,1 0 0,0 0 0,0 1 0,0-1 0,0 1 0,-1-1 0,1 1 1,0 0-1,-1 0 0,1 0 0,0 0 0,-1 0 0,3 2 0,8 8 8,0 1 0,-1 1-1,0 0 1,-1 0-1,0 1 1,-1 0 0,-1 1-1,13 29 1,7 10 13,-18-40 338,-5-13 644,2-25 261,-6 15-1583,70-316-1299,-58 279-583,3 11-2251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4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20 114 2113,'3'-6'448,"0"-5"-432,-3 2 32,4 3-64,-1-3 16,-3 4-64,0-1 16,-3 0-96,-4 0-256,4-3 400,-4 1 528,1-1-336,3-3-192,0 1-960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7:18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26 321 4178,'-13'-41'6147,"4"6"-4931,5 3-431,4 3-209,7 6-144,6-1-112,9 1-256,8 0-64,5-4-48,7 4-1184,10 3-1602,0-1-2304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5843,'-6'6'3041,"6"-3"-2177,3-3-623,0 0-1,4 3 656,6-3-192,13 3-383,6 0-113,10-3-144,10-3-64,3 0-368,3 0-3538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21 3458,'-13'14'5650,"4"-5"-5650,9-3 0,3-6 32,13 0 48,10 0 160,13-6 64,9 0-47,14-2-33,3-1-160,-4 0-64,-9 3 0,-10 0 0,-16 6-529,-10 0-1551,-9 3-514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5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7940,'3'3'1787,"-4"9"-1221,-8 19-783,7-22 479,-14 51-151,3 1 0,3 0-1,-3 72 1,12-126-86,1-1 0,0 1 0,0 0 0,1 0 0,0 0 0,0-1 0,1 1 0,-1-1 0,2 1 0,-1-1 0,4 7 0,-4-10 4,0 0 1,0-1-1,0 1 0,1 0 0,-1-1 0,1 0 0,0 0 1,0 1-1,0-2 0,0 1 0,0 0 0,0-1 0,0 1 1,1-1-1,-1 0 0,0 0 0,1 0 0,-1 0 1,1-1-1,-1 1 0,1-1 0,-1 0 0,4-1 0,23 0 37,0-1-1,0-2 0,36-9 0,85-31-2406,-146 43 2154,34-11-2631,-6 0-901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85 9428,'-13'0'1489,"10"-2"-1489,-1 2 0,11-6 32,3 6 16,6-3 0,10 0-16,9-3 0,7-3 16,7 3-48,3-2 0,0-1-64,-7 0-752,-3-2-1729,-9-1-1345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65 8500,'-19'6'1905,"9"-6"-1905,16-3 144,14 0-80,9-3 16,10-3 144,13 1-32,3-1 64,3 0-80,0 0-144,-6 3-32,-6 1 0,-17 2-160,-3 6-1184,-10 0-1554,0 2-719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6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13 8308,'0'0'64,"-1"-1"0,1 0 1,0 1-1,0-1 0,0 0 0,-1 1 1,1-1-1,0 1 0,-1-1 0,1 1 1,0-1-1,-1 1 0,1-1 0,-1 1 1,1-1-1,-1 1 0,1-1 0,-1 1 1,1 0-1,-1-1 0,1 1 0,-1 0 1,1-1-1,-1 1 0,0 0 0,1 0 1,-1 0-1,0-1 0,1 1 0,-1 0 0,1 0 1,-1 0-1,0 0 0,1 0 0,-1 0 1,0 0-1,1 0 0,-1 1 0,0-1 1,1 0-1,-1 0 0,0 1 0,-31 8-169,19-2 204,1 0-1,0 0 1,0 1-1,1 1 1,0 0-1,0 1 1,1 0 0,1 0-1,-1 1 1,2 0-1,-1 1 1,-8 17-1,-6 12 0,2 1-1,-21 64 1,16-32-68,4 2 0,-20 119 1,35-149-44,2 0 0,3 0 0,1 0 0,2 1 0,13 77 0,-10-105-70,1 0 0,1 0 0,0 0 0,1-1 1,19 34-1,-19-41-252,0 0 0,1-1 0,0 0 0,0 0 0,1-1 0,0 0 0,1 0 0,0-1 0,21 13 0,27 5-2879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6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6259,'0'-3'67,"1"1"0,-1 0 0,1 0-1,0 0 1,0 1 0,0-1 0,0 0 0,0 0 0,0 0 0,1 1 0,-1-1 0,1 1-1,-1-1 1,1 1 0,-1-1 0,1 1 0,0 0 0,0 0 0,3-2 0,-1 2-25,-1 0 1,0 0-1,1 0 0,0 1 1,-1 0-1,1 0 1,-1 0-1,1 0 0,-1 0 1,1 0-1,3 2 1,4 1 66,0 0 1,0 1 0,0 0-1,-1 1 1,0 0 0,17 11-1,-19-10-75,1 1-1,-1-1 0,-1 2 1,1-1-1,-1 1 0,-1 0 1,1 0-1,-1 0 0,-1 1 1,8 14-1,-11-18-14,0 0-1,-1 0 1,0-1 0,1 1-1,-1 0 1,-1 0-1,1 0 1,-1 0 0,0 0-1,0 0 1,0 0 0,-1 0-1,0 0 1,0 0-1,0 0 1,-1 0 0,1 0-1,-1-1 1,0 1 0,0-1-1,-1 1 1,0-1 0,1 0-1,-5 4 1,-1 2-221,-2-1 0,1-1 0,-1 1 0,-1-2 0,1 1 0,-1-1 0,-1-1 0,1 0-1,-1-1 1,-21 7 0,-3 0-1903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7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15 3282,'2'-1'455,"0"1"1,-1-1 0,1 0-1,0 0 1,-1 1 0,1-1-1,-1 0 1,1-1 0,-1 1 0,0 0-1,1 0 1,0-3 0,-14 18 1311,0 2-1697,1 1 1,1 0-1,0 0 1,1 2-1,1-1 0,1 1 1,0 0-1,2 0 1,-5 28-1,9-40-51,0 1 1,0 0-1,1 0 0,0 0 0,1 0 1,0 0-1,0-1 0,0 1 1,1 0-1,0-1 0,1 1 0,-1-1 1,1 0-1,1 1 0,0-2 1,0 1-1,0 0 0,1-1 0,0 0 1,0 0-1,0 0 0,1 0 0,0-1 1,0 0-1,0 0 0,11 6 1,-3-5-129,-1-1 1,1 0 0,0-1-1,0 0 1,0-1 0,0 0-1,0-1 1,1-1 0,-1-1-1,1 0 1,-1 0 0,1-2-1,-1 0 1,23-6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9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4674,'9'3'7126,"52"-1"-6368,130-10-7,1-1-5195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8:48:1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9 445 6211,'-4'14'1313,"0"12"878,11-25-1595,10-12-235,3-4-257,0-1 1,-2-1 0,0 0-1,-1-2 1,-1 0 0,-1-1 0,0 0-1,-2-1 1,0-1 0,-2 0-1,0-1 1,-1 0 0,-2 0 0,0-1-1,-1 0 1,-2-1 0,0 1-1,-2-1 1,1-43 0,-6 61-107,-3 17 3,-2 23 19,4-9-7,0 1 1,2 0 0,1-1 0,1 1 0,1 0 0,6 25 0,-6-40-19,1 0 1,0 0-1,1 0 1,0 0-1,0-1 1,1 1-1,8 11 1,-9-16-24,1 0 1,-1 0 0,1 0-1,0-1 1,0 1 0,0-1 0,0-1-1,1 1 1,-1-1 0,1 0 0,0 0-1,11 4 1,-12-6 3,0 0 0,0 0 0,0 0 0,0 0 0,0-1 0,0 0 0,0 0 1,0 0-1,0-1 0,0 0 0,0 0 0,0 0 0,-1 0 0,1-1 0,0 0 0,-1 0 0,1 0 0,-1 0 0,1-1 0,-1 0 0,0 0 0,0 0 0,-1 0 0,1-1 0,0 1 1,-1-1-1,0 0 0,4-6 0,0-1 29,0 0 0,-1-1 0,0 1 0,-1-1 0,0 0 1,-1-1-1,-1 1 0,0-1 0,3-24 0,-6 37-6,3-83 212,-3 77-116,-1 0 0,1 0 0,-1-1 0,-1 1 0,1 0 0,-1 0-1,0 0 1,0 0 0,-1 1 0,-5-11 0,6 18-102,1-1 1,0 1-1,-1 0 0,1 0 1,0 0-1,0 0 0,0 0 1,1 0-1,-1 0 0,0 0 1,0 3-1,-5 28 34,1 0 1,1 0-1,1 41 0,3-53-13,1 0 0,2-1-1,0 1 1,1-1 0,0 0 0,12 29-1,-14-45-46,-1-1 0,1 1 0,0-1-1,0 1 1,0-1 0,0 0-1,1 0 1,-1 0 0,1 0-1,0-1 1,0 1 0,0-1 0,0 1-1,0-1 1,0 0 0,1 0-1,5 2 1,-5-3-274,0 0 1,0 0-1,0 0 0,0-1 1,0 1-1,0-1 0,0 0 1,0-1-1,0 1 0,-1 0 1,6-2-1,23-8-4415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B269-AA7E-4E7D-9ED7-F2A3C27E1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1D6C-5F70-4A1C-B62D-2F72F5EE5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2382-EB8F-4956-8061-459FAF20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BC198-778E-448D-8C1F-CE065C4C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438B-E973-4917-866E-C34D172B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5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4A53-58E7-45B7-A0B9-6FFF7D2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A0742-9A66-4EAD-AB6E-B4F254AEC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DEDF-1720-4AA9-8483-FE806A09C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A6D69-A4B4-4D41-AD43-49DC83B5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ECE92-6C2C-4299-9759-7376778A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60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4F452-8125-4EA4-B775-DAF284272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821F0-7A43-4416-990E-5624A561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504DF-2EBD-4133-B964-91AD26B2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C399-E276-4738-94B4-1FDC06F6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C034-F9EA-492E-AEFC-6EC0BAC9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8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1A7-1D57-4030-8B80-9F3CAA48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3694-F720-489A-92BE-88BAEACA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ADF73-2D16-44A9-90FB-0C3645E7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B754-806E-41A2-9B85-AB062F983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9C53B-85AE-4187-9BE8-5E23418B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82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8712-CB61-40BB-910B-10A64C22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61A12-8275-4FB1-960C-82989A88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3610-FF04-40BD-A1C9-E5F01DCD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E7793-7B0A-41FE-8E19-6DA31403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B4AD-74CC-45D7-9194-C1BA5687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9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276E-DAD5-4AC9-81F6-0E33021B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3FC1-182B-4B76-8F74-77BDF1C3A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8E48C-EB4C-4C7F-BE02-090EF7DCE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F5054-67E3-4A96-BED8-700C1D35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1231-3CF8-42BF-9AB0-ACB73254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BFD41-F2ED-4B49-A46A-EC62A8AA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21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238E-9540-449C-A2F2-EFDDB3A6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7675B-11B5-483D-9C1D-FC1AC6E9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C355C-65AE-4463-BCD1-5D7D13E6A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E7521-15DE-4B1F-B49E-4445CEFA9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F14AF-8937-4155-8ECE-C67F098C0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E5192-1F58-4A97-9EA8-23DFC814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9574E-3315-4F89-AD28-F0E0EEB1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3098F-3D26-4EFF-97E2-0478E49F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78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D4C-1495-452D-99B4-3D5F088B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201F4-B193-481D-B787-E445DE5C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354C0-6CF2-45CD-BDB2-9B0D5FF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64B3-E040-4497-B789-79D2DBCD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68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E17CC-5442-48ED-ABF9-C73EC0E6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A5234-9CCC-4F73-80D9-94C98CE3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5BDF-A6F0-477A-8DA4-62CCDE01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0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B73D-6F4A-494A-89E6-A3EA24F1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D850-F6C6-42FE-8899-FF4977F7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7C17F-9CD3-4584-98B7-66A18F109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74BA-9887-496F-8E7B-F4E49BFB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314D2-4AB3-4B0B-81C2-CC4FA299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3EAD7-9C2D-4D1D-B8B9-7DA3975C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54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66B0-8D64-456C-B265-A4DDF7F7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CC708-606F-4F92-9AB9-D54D691B4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E89B6-5D29-4E35-B241-E6828F27C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A07A6-F489-4EC6-9C02-8C302B0E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CA14-D7DA-407F-B8BA-FAF4CAB3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AE40F-87AF-49E2-89BA-81154460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84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050AB-67D8-4392-B401-4C5E1417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3BF0-AB01-477B-B55F-1C01B646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36B13-69E4-4523-B16B-86B2E0E5A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78991-679F-441F-8457-51E19C8A911B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6DAED-3485-47FA-946E-995BCABB7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DEDF2-F5B5-46A9-8840-AFB0D6FD2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117B0-1C8B-4340-9974-1973F74F9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8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U0XDuT3Qew&amp;list=PLLy_2iUCG87CNafffzNZPVa9rW-QmOmEv&amp;index=9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.png"/><Relationship Id="rId299" Type="http://schemas.openxmlformats.org/officeDocument/2006/relationships/image" Target="../media/image163.png"/><Relationship Id="rId303" Type="http://schemas.openxmlformats.org/officeDocument/2006/relationships/image" Target="../media/image165.png"/><Relationship Id="rId21" Type="http://schemas.openxmlformats.org/officeDocument/2006/relationships/image" Target="../media/image22.png"/><Relationship Id="rId42" Type="http://schemas.openxmlformats.org/officeDocument/2006/relationships/customXml" Target="../ink/ink21.xml"/><Relationship Id="rId63" Type="http://schemas.openxmlformats.org/officeDocument/2006/relationships/image" Target="../media/image4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91.png"/><Relationship Id="rId324" Type="http://schemas.openxmlformats.org/officeDocument/2006/relationships/customXml" Target="../ink/ink160.xml"/><Relationship Id="rId345" Type="http://schemas.openxmlformats.org/officeDocument/2006/relationships/image" Target="../media/image186.png"/><Relationship Id="rId170" Type="http://schemas.openxmlformats.org/officeDocument/2006/relationships/customXml" Target="../ink/ink85.xml"/><Relationship Id="rId191" Type="http://schemas.openxmlformats.org/officeDocument/2006/relationships/image" Target="../media/image107.png"/><Relationship Id="rId205" Type="http://schemas.openxmlformats.org/officeDocument/2006/relationships/image" Target="../media/image114.png"/><Relationship Id="rId226" Type="http://schemas.openxmlformats.org/officeDocument/2006/relationships/customXml" Target="../ink/ink113.xml"/><Relationship Id="rId247" Type="http://schemas.openxmlformats.org/officeDocument/2006/relationships/image" Target="../media/image135.png"/><Relationship Id="rId107" Type="http://schemas.openxmlformats.org/officeDocument/2006/relationships/image" Target="../media/image65.png"/><Relationship Id="rId268" Type="http://schemas.openxmlformats.org/officeDocument/2006/relationships/customXml" Target="../ink/ink134.xml"/><Relationship Id="rId289" Type="http://schemas.openxmlformats.org/officeDocument/2006/relationships/image" Target="../media/image158.png"/><Relationship Id="rId11" Type="http://schemas.openxmlformats.org/officeDocument/2006/relationships/image" Target="../media/image17.png"/><Relationship Id="rId32" Type="http://schemas.openxmlformats.org/officeDocument/2006/relationships/customXml" Target="../ink/ink16.xml"/><Relationship Id="rId53" Type="http://schemas.openxmlformats.org/officeDocument/2006/relationships/image" Target="../media/image3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6.png"/><Relationship Id="rId314" Type="http://schemas.openxmlformats.org/officeDocument/2006/relationships/customXml" Target="../ink/ink155.xml"/><Relationship Id="rId335" Type="http://schemas.openxmlformats.org/officeDocument/2006/relationships/image" Target="../media/image181.png"/><Relationship Id="rId5" Type="http://schemas.openxmlformats.org/officeDocument/2006/relationships/image" Target="../media/image14.png"/><Relationship Id="rId95" Type="http://schemas.openxmlformats.org/officeDocument/2006/relationships/image" Target="../media/image59.png"/><Relationship Id="rId160" Type="http://schemas.openxmlformats.org/officeDocument/2006/relationships/customXml" Target="../ink/ink80.xml"/><Relationship Id="rId181" Type="http://schemas.openxmlformats.org/officeDocument/2006/relationships/image" Target="../media/image102.png"/><Relationship Id="rId216" Type="http://schemas.openxmlformats.org/officeDocument/2006/relationships/customXml" Target="../ink/ink108.xml"/><Relationship Id="rId237" Type="http://schemas.openxmlformats.org/officeDocument/2006/relationships/image" Target="../media/image130.png"/><Relationship Id="rId258" Type="http://schemas.openxmlformats.org/officeDocument/2006/relationships/customXml" Target="../ink/ink129.xml"/><Relationship Id="rId279" Type="http://schemas.openxmlformats.org/officeDocument/2006/relationships/image" Target="../media/image151.png"/><Relationship Id="rId22" Type="http://schemas.openxmlformats.org/officeDocument/2006/relationships/customXml" Target="../ink/ink11.xml"/><Relationship Id="rId43" Type="http://schemas.openxmlformats.org/officeDocument/2006/relationships/image" Target="../media/image3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81.png"/><Relationship Id="rId290" Type="http://schemas.openxmlformats.org/officeDocument/2006/relationships/customXml" Target="../ink/ink143.xml"/><Relationship Id="rId304" Type="http://schemas.openxmlformats.org/officeDocument/2006/relationships/customXml" Target="../ink/ink150.xml"/><Relationship Id="rId325" Type="http://schemas.openxmlformats.org/officeDocument/2006/relationships/image" Target="../media/image176.png"/><Relationship Id="rId346" Type="http://schemas.openxmlformats.org/officeDocument/2006/relationships/customXml" Target="../ink/ink171.xml"/><Relationship Id="rId85" Type="http://schemas.openxmlformats.org/officeDocument/2006/relationships/image" Target="../media/image54.png"/><Relationship Id="rId150" Type="http://schemas.openxmlformats.org/officeDocument/2006/relationships/customXml" Target="../ink/ink75.xml"/><Relationship Id="rId171" Type="http://schemas.openxmlformats.org/officeDocument/2006/relationships/image" Target="../media/image97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25.png"/><Relationship Id="rId248" Type="http://schemas.openxmlformats.org/officeDocument/2006/relationships/customXml" Target="../ink/ink124.xml"/><Relationship Id="rId269" Type="http://schemas.openxmlformats.org/officeDocument/2006/relationships/image" Target="../media/image146.png"/><Relationship Id="rId12" Type="http://schemas.openxmlformats.org/officeDocument/2006/relationships/customXml" Target="../ink/ink6.xml"/><Relationship Id="rId33" Type="http://schemas.openxmlformats.org/officeDocument/2006/relationships/image" Target="../media/image28.png"/><Relationship Id="rId108" Type="http://schemas.openxmlformats.org/officeDocument/2006/relationships/customXml" Target="../ink/ink54.xml"/><Relationship Id="rId129" Type="http://schemas.openxmlformats.org/officeDocument/2006/relationships/image" Target="../media/image76.png"/><Relationship Id="rId280" Type="http://schemas.openxmlformats.org/officeDocument/2006/relationships/customXml" Target="../ink/ink140.xml"/><Relationship Id="rId315" Type="http://schemas.openxmlformats.org/officeDocument/2006/relationships/image" Target="../media/image171.png"/><Relationship Id="rId336" Type="http://schemas.openxmlformats.org/officeDocument/2006/relationships/customXml" Target="../ink/ink166.xml"/><Relationship Id="rId54" Type="http://schemas.openxmlformats.org/officeDocument/2006/relationships/customXml" Target="../ink/ink27.xml"/><Relationship Id="rId75" Type="http://schemas.openxmlformats.org/officeDocument/2006/relationships/image" Target="../media/image4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92.png"/><Relationship Id="rId182" Type="http://schemas.openxmlformats.org/officeDocument/2006/relationships/customXml" Target="../ink/ink91.xml"/><Relationship Id="rId217" Type="http://schemas.openxmlformats.org/officeDocument/2006/relationships/image" Target="../media/image120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41.png"/><Relationship Id="rId23" Type="http://schemas.openxmlformats.org/officeDocument/2006/relationships/image" Target="../media/image23.png"/><Relationship Id="rId119" Type="http://schemas.openxmlformats.org/officeDocument/2006/relationships/image" Target="../media/image71.png"/><Relationship Id="rId270" Type="http://schemas.openxmlformats.org/officeDocument/2006/relationships/customXml" Target="../ink/ink135.xml"/><Relationship Id="rId291" Type="http://schemas.openxmlformats.org/officeDocument/2006/relationships/image" Target="../media/image159.png"/><Relationship Id="rId305" Type="http://schemas.openxmlformats.org/officeDocument/2006/relationships/image" Target="../media/image166.png"/><Relationship Id="rId326" Type="http://schemas.openxmlformats.org/officeDocument/2006/relationships/customXml" Target="../ink/ink161.xml"/><Relationship Id="rId347" Type="http://schemas.openxmlformats.org/officeDocument/2006/relationships/image" Target="../media/image187.png"/><Relationship Id="rId44" Type="http://schemas.openxmlformats.org/officeDocument/2006/relationships/customXml" Target="../ink/ink22.xml"/><Relationship Id="rId65" Type="http://schemas.openxmlformats.org/officeDocument/2006/relationships/image" Target="../media/image4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87.png"/><Relationship Id="rId172" Type="http://schemas.openxmlformats.org/officeDocument/2006/relationships/customXml" Target="../ink/ink86.xml"/><Relationship Id="rId193" Type="http://schemas.openxmlformats.org/officeDocument/2006/relationships/image" Target="../media/image108.png"/><Relationship Id="rId207" Type="http://schemas.openxmlformats.org/officeDocument/2006/relationships/image" Target="../media/image115.png"/><Relationship Id="rId228" Type="http://schemas.openxmlformats.org/officeDocument/2006/relationships/customXml" Target="../ink/ink114.xml"/><Relationship Id="rId249" Type="http://schemas.openxmlformats.org/officeDocument/2006/relationships/image" Target="../media/image136.png"/><Relationship Id="rId13" Type="http://schemas.openxmlformats.org/officeDocument/2006/relationships/image" Target="../media/image18.png"/><Relationship Id="rId109" Type="http://schemas.openxmlformats.org/officeDocument/2006/relationships/image" Target="../media/image66.png"/><Relationship Id="rId260" Type="http://schemas.openxmlformats.org/officeDocument/2006/relationships/customXml" Target="../ink/ink130.xml"/><Relationship Id="rId281" Type="http://schemas.openxmlformats.org/officeDocument/2006/relationships/image" Target="../media/image152.png"/><Relationship Id="rId316" Type="http://schemas.openxmlformats.org/officeDocument/2006/relationships/customXml" Target="../ink/ink156.xml"/><Relationship Id="rId337" Type="http://schemas.openxmlformats.org/officeDocument/2006/relationships/image" Target="../media/image182.png"/><Relationship Id="rId34" Type="http://schemas.openxmlformats.org/officeDocument/2006/relationships/customXml" Target="../ink/ink17.xml"/><Relationship Id="rId55" Type="http://schemas.openxmlformats.org/officeDocument/2006/relationships/image" Target="../media/image39.png"/><Relationship Id="rId76" Type="http://schemas.openxmlformats.org/officeDocument/2006/relationships/customXml" Target="../ink/ink38.xml"/><Relationship Id="rId97" Type="http://schemas.openxmlformats.org/officeDocument/2006/relationships/image" Target="../media/image60.png"/><Relationship Id="rId120" Type="http://schemas.openxmlformats.org/officeDocument/2006/relationships/customXml" Target="../ink/ink60.xml"/><Relationship Id="rId141" Type="http://schemas.openxmlformats.org/officeDocument/2006/relationships/image" Target="../media/image82.png"/><Relationship Id="rId7" Type="http://schemas.openxmlformats.org/officeDocument/2006/relationships/image" Target="../media/image15.png"/><Relationship Id="rId162" Type="http://schemas.openxmlformats.org/officeDocument/2006/relationships/customXml" Target="../ink/ink81.xml"/><Relationship Id="rId183" Type="http://schemas.openxmlformats.org/officeDocument/2006/relationships/image" Target="../media/image103.png"/><Relationship Id="rId218" Type="http://schemas.openxmlformats.org/officeDocument/2006/relationships/customXml" Target="../ink/ink109.xml"/><Relationship Id="rId239" Type="http://schemas.openxmlformats.org/officeDocument/2006/relationships/image" Target="../media/image131.png"/><Relationship Id="rId250" Type="http://schemas.openxmlformats.org/officeDocument/2006/relationships/customXml" Target="../ink/ink125.xml"/><Relationship Id="rId271" Type="http://schemas.openxmlformats.org/officeDocument/2006/relationships/image" Target="../media/image147.png"/><Relationship Id="rId292" Type="http://schemas.openxmlformats.org/officeDocument/2006/relationships/customXml" Target="../ink/ink144.xml"/><Relationship Id="rId306" Type="http://schemas.openxmlformats.org/officeDocument/2006/relationships/customXml" Target="../ink/ink151.xml"/><Relationship Id="rId24" Type="http://schemas.openxmlformats.org/officeDocument/2006/relationships/customXml" Target="../ink/ink12.xml"/><Relationship Id="rId45" Type="http://schemas.openxmlformats.org/officeDocument/2006/relationships/image" Target="../media/image34.png"/><Relationship Id="rId66" Type="http://schemas.openxmlformats.org/officeDocument/2006/relationships/customXml" Target="../ink/ink33.xml"/><Relationship Id="rId87" Type="http://schemas.openxmlformats.org/officeDocument/2006/relationships/image" Target="../media/image55.png"/><Relationship Id="rId110" Type="http://schemas.openxmlformats.org/officeDocument/2006/relationships/customXml" Target="../ink/ink55.xml"/><Relationship Id="rId131" Type="http://schemas.openxmlformats.org/officeDocument/2006/relationships/image" Target="../media/image77.png"/><Relationship Id="rId327" Type="http://schemas.openxmlformats.org/officeDocument/2006/relationships/image" Target="../media/image177.png"/><Relationship Id="rId348" Type="http://schemas.openxmlformats.org/officeDocument/2006/relationships/customXml" Target="../ink/ink172.xml"/><Relationship Id="rId152" Type="http://schemas.openxmlformats.org/officeDocument/2006/relationships/customXml" Target="../ink/ink76.xml"/><Relationship Id="rId173" Type="http://schemas.openxmlformats.org/officeDocument/2006/relationships/image" Target="../media/image9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26.png"/><Relationship Id="rId240" Type="http://schemas.openxmlformats.org/officeDocument/2006/relationships/customXml" Target="../ink/ink120.xml"/><Relationship Id="rId261" Type="http://schemas.openxmlformats.org/officeDocument/2006/relationships/image" Target="../media/image142.png"/><Relationship Id="rId14" Type="http://schemas.openxmlformats.org/officeDocument/2006/relationships/customXml" Target="../ink/ink7.xml"/><Relationship Id="rId35" Type="http://schemas.openxmlformats.org/officeDocument/2006/relationships/image" Target="../media/image29.png"/><Relationship Id="rId56" Type="http://schemas.openxmlformats.org/officeDocument/2006/relationships/customXml" Target="../ink/ink28.xml"/><Relationship Id="rId77" Type="http://schemas.openxmlformats.org/officeDocument/2006/relationships/image" Target="../media/image50.png"/><Relationship Id="rId100" Type="http://schemas.openxmlformats.org/officeDocument/2006/relationships/customXml" Target="../ink/ink50.xml"/><Relationship Id="rId282" Type="http://schemas.openxmlformats.org/officeDocument/2006/relationships/image" Target="../media/image153.png"/><Relationship Id="rId317" Type="http://schemas.openxmlformats.org/officeDocument/2006/relationships/image" Target="../media/image172.png"/><Relationship Id="rId338" Type="http://schemas.openxmlformats.org/officeDocument/2006/relationships/customXml" Target="../ink/ink167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72.png"/><Relationship Id="rId142" Type="http://schemas.openxmlformats.org/officeDocument/2006/relationships/customXml" Target="../ink/ink71.xml"/><Relationship Id="rId163" Type="http://schemas.openxmlformats.org/officeDocument/2006/relationships/image" Target="../media/image93.png"/><Relationship Id="rId184" Type="http://schemas.openxmlformats.org/officeDocument/2006/relationships/customXml" Target="../ink/ink92.xml"/><Relationship Id="rId219" Type="http://schemas.openxmlformats.org/officeDocument/2006/relationships/image" Target="../media/image121.png"/><Relationship Id="rId230" Type="http://schemas.openxmlformats.org/officeDocument/2006/relationships/customXml" Target="../ink/ink115.xml"/><Relationship Id="rId251" Type="http://schemas.openxmlformats.org/officeDocument/2006/relationships/image" Target="../media/image137.png"/><Relationship Id="rId25" Type="http://schemas.openxmlformats.org/officeDocument/2006/relationships/image" Target="../media/image24.png"/><Relationship Id="rId46" Type="http://schemas.openxmlformats.org/officeDocument/2006/relationships/customXml" Target="../ink/ink23.xml"/><Relationship Id="rId67" Type="http://schemas.openxmlformats.org/officeDocument/2006/relationships/image" Target="../media/image45.png"/><Relationship Id="rId272" Type="http://schemas.openxmlformats.org/officeDocument/2006/relationships/customXml" Target="../ink/ink136.xml"/><Relationship Id="rId293" Type="http://schemas.openxmlformats.org/officeDocument/2006/relationships/image" Target="../media/image160.png"/><Relationship Id="rId307" Type="http://schemas.openxmlformats.org/officeDocument/2006/relationships/image" Target="../media/image167.png"/><Relationship Id="rId328" Type="http://schemas.openxmlformats.org/officeDocument/2006/relationships/customXml" Target="../ink/ink162.xml"/><Relationship Id="rId349" Type="http://schemas.openxmlformats.org/officeDocument/2006/relationships/image" Target="../media/image188.png"/><Relationship Id="rId20" Type="http://schemas.openxmlformats.org/officeDocument/2006/relationships/customXml" Target="../ink/ink10.xml"/><Relationship Id="rId41" Type="http://schemas.openxmlformats.org/officeDocument/2006/relationships/image" Target="../media/image32.png"/><Relationship Id="rId62" Type="http://schemas.openxmlformats.org/officeDocument/2006/relationships/customXml" Target="../ink/ink31.xml"/><Relationship Id="rId83" Type="http://schemas.openxmlformats.org/officeDocument/2006/relationships/image" Target="../media/image53.png"/><Relationship Id="rId88" Type="http://schemas.openxmlformats.org/officeDocument/2006/relationships/customXml" Target="../ink/ink44.xml"/><Relationship Id="rId111" Type="http://schemas.openxmlformats.org/officeDocument/2006/relationships/image" Target="../media/image67.png"/><Relationship Id="rId132" Type="http://schemas.openxmlformats.org/officeDocument/2006/relationships/customXml" Target="../ink/ink66.xml"/><Relationship Id="rId153" Type="http://schemas.openxmlformats.org/officeDocument/2006/relationships/image" Target="../media/image88.png"/><Relationship Id="rId174" Type="http://schemas.openxmlformats.org/officeDocument/2006/relationships/customXml" Target="../ink/ink87.xml"/><Relationship Id="rId179" Type="http://schemas.openxmlformats.org/officeDocument/2006/relationships/image" Target="../media/image101.png"/><Relationship Id="rId195" Type="http://schemas.openxmlformats.org/officeDocument/2006/relationships/image" Target="../media/image109.png"/><Relationship Id="rId209" Type="http://schemas.openxmlformats.org/officeDocument/2006/relationships/image" Target="../media/image116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24.png"/><Relationship Id="rId241" Type="http://schemas.openxmlformats.org/officeDocument/2006/relationships/image" Target="../media/image132.png"/><Relationship Id="rId246" Type="http://schemas.openxmlformats.org/officeDocument/2006/relationships/customXml" Target="../ink/ink123.xml"/><Relationship Id="rId267" Type="http://schemas.openxmlformats.org/officeDocument/2006/relationships/image" Target="../media/image145.png"/><Relationship Id="rId288" Type="http://schemas.openxmlformats.org/officeDocument/2006/relationships/customXml" Target="../ink/ink142.xml"/><Relationship Id="rId15" Type="http://schemas.openxmlformats.org/officeDocument/2006/relationships/image" Target="../media/image19.png"/><Relationship Id="rId36" Type="http://schemas.openxmlformats.org/officeDocument/2006/relationships/customXml" Target="../ink/ink18.xml"/><Relationship Id="rId57" Type="http://schemas.openxmlformats.org/officeDocument/2006/relationships/image" Target="../media/image40.png"/><Relationship Id="rId106" Type="http://schemas.openxmlformats.org/officeDocument/2006/relationships/customXml" Target="../ink/ink53.xml"/><Relationship Id="rId127" Type="http://schemas.openxmlformats.org/officeDocument/2006/relationships/image" Target="../media/image75.png"/><Relationship Id="rId262" Type="http://schemas.openxmlformats.org/officeDocument/2006/relationships/customXml" Target="../ink/ink131.xml"/><Relationship Id="rId283" Type="http://schemas.openxmlformats.org/officeDocument/2006/relationships/image" Target="../media/image154.png"/><Relationship Id="rId313" Type="http://schemas.openxmlformats.org/officeDocument/2006/relationships/image" Target="../media/image170.png"/><Relationship Id="rId318" Type="http://schemas.openxmlformats.org/officeDocument/2006/relationships/customXml" Target="../ink/ink157.xml"/><Relationship Id="rId339" Type="http://schemas.openxmlformats.org/officeDocument/2006/relationships/image" Target="../media/image183.png"/><Relationship Id="rId10" Type="http://schemas.openxmlformats.org/officeDocument/2006/relationships/customXml" Target="../ink/ink5.xml"/><Relationship Id="rId31" Type="http://schemas.openxmlformats.org/officeDocument/2006/relationships/image" Target="../media/image27.png"/><Relationship Id="rId52" Type="http://schemas.openxmlformats.org/officeDocument/2006/relationships/customXml" Target="../ink/ink26.xml"/><Relationship Id="rId73" Type="http://schemas.openxmlformats.org/officeDocument/2006/relationships/image" Target="../media/image4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61.png"/><Relationship Id="rId101" Type="http://schemas.openxmlformats.org/officeDocument/2006/relationships/image" Target="../media/image62.png"/><Relationship Id="rId122" Type="http://schemas.openxmlformats.org/officeDocument/2006/relationships/customXml" Target="../ink/ink61.xml"/><Relationship Id="rId143" Type="http://schemas.openxmlformats.org/officeDocument/2006/relationships/image" Target="../media/image83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6.png"/><Relationship Id="rId185" Type="http://schemas.openxmlformats.org/officeDocument/2006/relationships/image" Target="../media/image104.png"/><Relationship Id="rId334" Type="http://schemas.openxmlformats.org/officeDocument/2006/relationships/customXml" Target="../ink/ink165.xml"/><Relationship Id="rId350" Type="http://schemas.openxmlformats.org/officeDocument/2006/relationships/customXml" Target="../ink/ink173.xml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19.png"/><Relationship Id="rId236" Type="http://schemas.openxmlformats.org/officeDocument/2006/relationships/customXml" Target="../ink/ink118.xml"/><Relationship Id="rId257" Type="http://schemas.openxmlformats.org/officeDocument/2006/relationships/image" Target="../media/image140.png"/><Relationship Id="rId278" Type="http://schemas.openxmlformats.org/officeDocument/2006/relationships/customXml" Target="../ink/ink139.xml"/><Relationship Id="rId26" Type="http://schemas.openxmlformats.org/officeDocument/2006/relationships/customXml" Target="../ink/ink13.xml"/><Relationship Id="rId231" Type="http://schemas.openxmlformats.org/officeDocument/2006/relationships/image" Target="../media/image127.png"/><Relationship Id="rId252" Type="http://schemas.openxmlformats.org/officeDocument/2006/relationships/customXml" Target="../ink/ink126.xml"/><Relationship Id="rId273" Type="http://schemas.openxmlformats.org/officeDocument/2006/relationships/image" Target="../media/image148.png"/><Relationship Id="rId294" Type="http://schemas.openxmlformats.org/officeDocument/2006/relationships/customXml" Target="../ink/ink145.xml"/><Relationship Id="rId308" Type="http://schemas.openxmlformats.org/officeDocument/2006/relationships/customXml" Target="../ink/ink152.xml"/><Relationship Id="rId329" Type="http://schemas.openxmlformats.org/officeDocument/2006/relationships/image" Target="../media/image178.png"/><Relationship Id="rId47" Type="http://schemas.openxmlformats.org/officeDocument/2006/relationships/image" Target="../media/image35.png"/><Relationship Id="rId68" Type="http://schemas.openxmlformats.org/officeDocument/2006/relationships/customXml" Target="../ink/ink34.xml"/><Relationship Id="rId89" Type="http://schemas.openxmlformats.org/officeDocument/2006/relationships/image" Target="../media/image56.png"/><Relationship Id="rId112" Type="http://schemas.openxmlformats.org/officeDocument/2006/relationships/customXml" Target="../ink/ink56.xml"/><Relationship Id="rId133" Type="http://schemas.openxmlformats.org/officeDocument/2006/relationships/image" Target="../media/image78.png"/><Relationship Id="rId154" Type="http://schemas.openxmlformats.org/officeDocument/2006/relationships/customXml" Target="../ink/ink77.xml"/><Relationship Id="rId175" Type="http://schemas.openxmlformats.org/officeDocument/2006/relationships/image" Target="../media/image99.png"/><Relationship Id="rId340" Type="http://schemas.openxmlformats.org/officeDocument/2006/relationships/customXml" Target="../ink/ink168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2.png"/><Relationship Id="rId242" Type="http://schemas.openxmlformats.org/officeDocument/2006/relationships/customXml" Target="../ink/ink121.xml"/><Relationship Id="rId263" Type="http://schemas.openxmlformats.org/officeDocument/2006/relationships/image" Target="../media/image143.png"/><Relationship Id="rId284" Type="http://schemas.openxmlformats.org/officeDocument/2006/relationships/image" Target="../media/image155.png"/><Relationship Id="rId319" Type="http://schemas.openxmlformats.org/officeDocument/2006/relationships/image" Target="../media/image173.png"/><Relationship Id="rId37" Type="http://schemas.openxmlformats.org/officeDocument/2006/relationships/image" Target="../media/image30.png"/><Relationship Id="rId58" Type="http://schemas.openxmlformats.org/officeDocument/2006/relationships/customXml" Target="../ink/ink29.xml"/><Relationship Id="rId79" Type="http://schemas.openxmlformats.org/officeDocument/2006/relationships/image" Target="../media/image51.png"/><Relationship Id="rId102" Type="http://schemas.openxmlformats.org/officeDocument/2006/relationships/customXml" Target="../ink/ink51.xml"/><Relationship Id="rId123" Type="http://schemas.openxmlformats.org/officeDocument/2006/relationships/image" Target="../media/image73.png"/><Relationship Id="rId144" Type="http://schemas.openxmlformats.org/officeDocument/2006/relationships/customXml" Target="../ink/ink72.xml"/><Relationship Id="rId330" Type="http://schemas.openxmlformats.org/officeDocument/2006/relationships/customXml" Target="../ink/ink163.xml"/><Relationship Id="rId90" Type="http://schemas.openxmlformats.org/officeDocument/2006/relationships/customXml" Target="../ink/ink45.xml"/><Relationship Id="rId165" Type="http://schemas.openxmlformats.org/officeDocument/2006/relationships/image" Target="../media/image94.png"/><Relationship Id="rId186" Type="http://schemas.openxmlformats.org/officeDocument/2006/relationships/customXml" Target="../ink/ink93.xml"/><Relationship Id="rId351" Type="http://schemas.openxmlformats.org/officeDocument/2006/relationships/image" Target="../media/image189.png"/><Relationship Id="rId211" Type="http://schemas.openxmlformats.org/officeDocument/2006/relationships/image" Target="../media/image117.png"/><Relationship Id="rId232" Type="http://schemas.openxmlformats.org/officeDocument/2006/relationships/customXml" Target="../ink/ink116.xml"/><Relationship Id="rId253" Type="http://schemas.openxmlformats.org/officeDocument/2006/relationships/image" Target="../media/image138.png"/><Relationship Id="rId274" Type="http://schemas.openxmlformats.org/officeDocument/2006/relationships/customXml" Target="../ink/ink137.xml"/><Relationship Id="rId295" Type="http://schemas.openxmlformats.org/officeDocument/2006/relationships/image" Target="../media/image161.png"/><Relationship Id="rId309" Type="http://schemas.openxmlformats.org/officeDocument/2006/relationships/image" Target="../media/image168.png"/><Relationship Id="rId27" Type="http://schemas.openxmlformats.org/officeDocument/2006/relationships/image" Target="../media/image25.png"/><Relationship Id="rId48" Type="http://schemas.openxmlformats.org/officeDocument/2006/relationships/customXml" Target="../ink/ink24.xml"/><Relationship Id="rId69" Type="http://schemas.openxmlformats.org/officeDocument/2006/relationships/image" Target="../media/image46.png"/><Relationship Id="rId113" Type="http://schemas.openxmlformats.org/officeDocument/2006/relationships/image" Target="../media/image68.png"/><Relationship Id="rId134" Type="http://schemas.openxmlformats.org/officeDocument/2006/relationships/customXml" Target="../ink/ink67.xml"/><Relationship Id="rId320" Type="http://schemas.openxmlformats.org/officeDocument/2006/relationships/customXml" Target="../ink/ink158.xml"/><Relationship Id="rId80" Type="http://schemas.openxmlformats.org/officeDocument/2006/relationships/customXml" Target="../ink/ink40.xml"/><Relationship Id="rId155" Type="http://schemas.openxmlformats.org/officeDocument/2006/relationships/image" Target="../media/image89.png"/><Relationship Id="rId176" Type="http://schemas.openxmlformats.org/officeDocument/2006/relationships/customXml" Target="../ink/ink88.xml"/><Relationship Id="rId197" Type="http://schemas.openxmlformats.org/officeDocument/2006/relationships/image" Target="../media/image110.png"/><Relationship Id="rId341" Type="http://schemas.openxmlformats.org/officeDocument/2006/relationships/image" Target="../media/image184.png"/><Relationship Id="rId201" Type="http://schemas.openxmlformats.org/officeDocument/2006/relationships/image" Target="../media/image112.png"/><Relationship Id="rId222" Type="http://schemas.openxmlformats.org/officeDocument/2006/relationships/customXml" Target="../ink/ink111.xml"/><Relationship Id="rId243" Type="http://schemas.openxmlformats.org/officeDocument/2006/relationships/image" Target="../media/image133.png"/><Relationship Id="rId264" Type="http://schemas.openxmlformats.org/officeDocument/2006/relationships/customXml" Target="../ink/ink132.xml"/><Relationship Id="rId285" Type="http://schemas.openxmlformats.org/officeDocument/2006/relationships/image" Target="../media/image156.png"/><Relationship Id="rId17" Type="http://schemas.openxmlformats.org/officeDocument/2006/relationships/image" Target="../media/image20.png"/><Relationship Id="rId38" Type="http://schemas.openxmlformats.org/officeDocument/2006/relationships/customXml" Target="../ink/ink19.xml"/><Relationship Id="rId59" Type="http://schemas.openxmlformats.org/officeDocument/2006/relationships/image" Target="../media/image41.png"/><Relationship Id="rId103" Type="http://schemas.openxmlformats.org/officeDocument/2006/relationships/image" Target="../media/image63.png"/><Relationship Id="rId124" Type="http://schemas.openxmlformats.org/officeDocument/2006/relationships/customXml" Target="../ink/ink62.xml"/><Relationship Id="rId310" Type="http://schemas.openxmlformats.org/officeDocument/2006/relationships/customXml" Target="../ink/ink153.xml"/><Relationship Id="rId70" Type="http://schemas.openxmlformats.org/officeDocument/2006/relationships/customXml" Target="../ink/ink35.xml"/><Relationship Id="rId91" Type="http://schemas.openxmlformats.org/officeDocument/2006/relationships/image" Target="../media/image57.png"/><Relationship Id="rId145" Type="http://schemas.openxmlformats.org/officeDocument/2006/relationships/image" Target="../media/image84.png"/><Relationship Id="rId166" Type="http://schemas.openxmlformats.org/officeDocument/2006/relationships/customXml" Target="../ink/ink83.xml"/><Relationship Id="rId187" Type="http://schemas.openxmlformats.org/officeDocument/2006/relationships/image" Target="../media/image105.png"/><Relationship Id="rId331" Type="http://schemas.openxmlformats.org/officeDocument/2006/relationships/image" Target="../media/image179.png"/><Relationship Id="rId352" Type="http://schemas.openxmlformats.org/officeDocument/2006/relationships/customXml" Target="../ink/ink17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2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36.png"/><Relationship Id="rId114" Type="http://schemas.openxmlformats.org/officeDocument/2006/relationships/customXml" Target="../ink/ink57.xml"/><Relationship Id="rId275" Type="http://schemas.openxmlformats.org/officeDocument/2006/relationships/image" Target="../media/image149.png"/><Relationship Id="rId296" Type="http://schemas.openxmlformats.org/officeDocument/2006/relationships/customXml" Target="../ink/ink146.xml"/><Relationship Id="rId300" Type="http://schemas.openxmlformats.org/officeDocument/2006/relationships/customXml" Target="../ink/ink148.xml"/><Relationship Id="rId60" Type="http://schemas.openxmlformats.org/officeDocument/2006/relationships/customXml" Target="../ink/ink30.xml"/><Relationship Id="rId81" Type="http://schemas.openxmlformats.org/officeDocument/2006/relationships/image" Target="../media/image52.png"/><Relationship Id="rId135" Type="http://schemas.openxmlformats.org/officeDocument/2006/relationships/image" Target="../media/image79.png"/><Relationship Id="rId156" Type="http://schemas.openxmlformats.org/officeDocument/2006/relationships/customXml" Target="../ink/ink78.xml"/><Relationship Id="rId177" Type="http://schemas.openxmlformats.org/officeDocument/2006/relationships/image" Target="../media/image100.png"/><Relationship Id="rId198" Type="http://schemas.openxmlformats.org/officeDocument/2006/relationships/customXml" Target="../ink/ink99.xml"/><Relationship Id="rId321" Type="http://schemas.openxmlformats.org/officeDocument/2006/relationships/image" Target="../media/image174.png"/><Relationship Id="rId342" Type="http://schemas.openxmlformats.org/officeDocument/2006/relationships/customXml" Target="../ink/ink169.xml"/><Relationship Id="rId202" Type="http://schemas.openxmlformats.org/officeDocument/2006/relationships/customXml" Target="../ink/ink101.xml"/><Relationship Id="rId223" Type="http://schemas.openxmlformats.org/officeDocument/2006/relationships/image" Target="../media/image12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1.png"/><Relationship Id="rId265" Type="http://schemas.openxmlformats.org/officeDocument/2006/relationships/image" Target="../media/image144.png"/><Relationship Id="rId286" Type="http://schemas.openxmlformats.org/officeDocument/2006/relationships/customXml" Target="../ink/ink141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4.png"/><Relationship Id="rId146" Type="http://schemas.openxmlformats.org/officeDocument/2006/relationships/customXml" Target="../ink/ink73.xml"/><Relationship Id="rId167" Type="http://schemas.openxmlformats.org/officeDocument/2006/relationships/image" Target="../media/image95.png"/><Relationship Id="rId188" Type="http://schemas.openxmlformats.org/officeDocument/2006/relationships/customXml" Target="../ink/ink94.xml"/><Relationship Id="rId311" Type="http://schemas.openxmlformats.org/officeDocument/2006/relationships/image" Target="../media/image169.png"/><Relationship Id="rId332" Type="http://schemas.openxmlformats.org/officeDocument/2006/relationships/customXml" Target="../ink/ink164.xml"/><Relationship Id="rId353" Type="http://schemas.openxmlformats.org/officeDocument/2006/relationships/image" Target="../media/image190.png"/><Relationship Id="rId71" Type="http://schemas.openxmlformats.org/officeDocument/2006/relationships/image" Target="../media/image47.png"/><Relationship Id="rId92" Type="http://schemas.openxmlformats.org/officeDocument/2006/relationships/customXml" Target="../ink/ink46.xml"/><Relationship Id="rId213" Type="http://schemas.openxmlformats.org/officeDocument/2006/relationships/image" Target="../media/image11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6.png"/><Relationship Id="rId255" Type="http://schemas.openxmlformats.org/officeDocument/2006/relationships/image" Target="../media/image139.png"/><Relationship Id="rId276" Type="http://schemas.openxmlformats.org/officeDocument/2006/relationships/customXml" Target="../ink/ink138.xml"/><Relationship Id="rId297" Type="http://schemas.openxmlformats.org/officeDocument/2006/relationships/image" Target="../media/image162.png"/><Relationship Id="rId40" Type="http://schemas.openxmlformats.org/officeDocument/2006/relationships/customXml" Target="../ink/ink20.xml"/><Relationship Id="rId115" Type="http://schemas.openxmlformats.org/officeDocument/2006/relationships/image" Target="../media/image69.png"/><Relationship Id="rId136" Type="http://schemas.openxmlformats.org/officeDocument/2006/relationships/customXml" Target="../ink/ink68.xml"/><Relationship Id="rId157" Type="http://schemas.openxmlformats.org/officeDocument/2006/relationships/image" Target="../media/image90.png"/><Relationship Id="rId178" Type="http://schemas.openxmlformats.org/officeDocument/2006/relationships/customXml" Target="../ink/ink89.xml"/><Relationship Id="rId301" Type="http://schemas.openxmlformats.org/officeDocument/2006/relationships/image" Target="../media/image164.png"/><Relationship Id="rId322" Type="http://schemas.openxmlformats.org/officeDocument/2006/relationships/customXml" Target="../ink/ink159.xml"/><Relationship Id="rId343" Type="http://schemas.openxmlformats.org/officeDocument/2006/relationships/image" Target="../media/image185.png"/><Relationship Id="rId61" Type="http://schemas.openxmlformats.org/officeDocument/2006/relationships/image" Target="../media/image42.png"/><Relationship Id="rId82" Type="http://schemas.openxmlformats.org/officeDocument/2006/relationships/customXml" Target="../ink/ink41.xml"/><Relationship Id="rId199" Type="http://schemas.openxmlformats.org/officeDocument/2006/relationships/image" Target="../media/image111.png"/><Relationship Id="rId203" Type="http://schemas.openxmlformats.org/officeDocument/2006/relationships/image" Target="../media/image113.png"/><Relationship Id="rId19" Type="http://schemas.openxmlformats.org/officeDocument/2006/relationships/image" Target="../media/image21.png"/><Relationship Id="rId224" Type="http://schemas.openxmlformats.org/officeDocument/2006/relationships/customXml" Target="../ink/ink112.xml"/><Relationship Id="rId245" Type="http://schemas.openxmlformats.org/officeDocument/2006/relationships/image" Target="../media/image134.png"/><Relationship Id="rId266" Type="http://schemas.openxmlformats.org/officeDocument/2006/relationships/customXml" Target="../ink/ink133.xml"/><Relationship Id="rId287" Type="http://schemas.openxmlformats.org/officeDocument/2006/relationships/image" Target="../media/image157.png"/><Relationship Id="rId30" Type="http://schemas.openxmlformats.org/officeDocument/2006/relationships/customXml" Target="../ink/ink15.xml"/><Relationship Id="rId105" Type="http://schemas.openxmlformats.org/officeDocument/2006/relationships/image" Target="../media/image64.png"/><Relationship Id="rId126" Type="http://schemas.openxmlformats.org/officeDocument/2006/relationships/customXml" Target="../ink/ink63.xml"/><Relationship Id="rId147" Type="http://schemas.openxmlformats.org/officeDocument/2006/relationships/image" Target="../media/image85.png"/><Relationship Id="rId168" Type="http://schemas.openxmlformats.org/officeDocument/2006/relationships/customXml" Target="../ink/ink84.xml"/><Relationship Id="rId312" Type="http://schemas.openxmlformats.org/officeDocument/2006/relationships/customXml" Target="../ink/ink154.xml"/><Relationship Id="rId333" Type="http://schemas.openxmlformats.org/officeDocument/2006/relationships/image" Target="../media/image180.png"/><Relationship Id="rId51" Type="http://schemas.openxmlformats.org/officeDocument/2006/relationships/image" Target="../media/image37.png"/><Relationship Id="rId72" Type="http://schemas.openxmlformats.org/officeDocument/2006/relationships/customXml" Target="../ink/ink36.xml"/><Relationship Id="rId93" Type="http://schemas.openxmlformats.org/officeDocument/2006/relationships/image" Target="../media/image58.png"/><Relationship Id="rId189" Type="http://schemas.openxmlformats.org/officeDocument/2006/relationships/image" Target="../media/image106.png"/><Relationship Id="rId3" Type="http://schemas.openxmlformats.org/officeDocument/2006/relationships/image" Target="../media/image13.png"/><Relationship Id="rId214" Type="http://schemas.openxmlformats.org/officeDocument/2006/relationships/customXml" Target="../ink/ink107.xml"/><Relationship Id="rId235" Type="http://schemas.openxmlformats.org/officeDocument/2006/relationships/image" Target="../media/image129.png"/><Relationship Id="rId256" Type="http://schemas.openxmlformats.org/officeDocument/2006/relationships/customXml" Target="../ink/ink128.xml"/><Relationship Id="rId277" Type="http://schemas.openxmlformats.org/officeDocument/2006/relationships/image" Target="../media/image150.png"/><Relationship Id="rId298" Type="http://schemas.openxmlformats.org/officeDocument/2006/relationships/customXml" Target="../ink/ink147.xml"/><Relationship Id="rId116" Type="http://schemas.openxmlformats.org/officeDocument/2006/relationships/customXml" Target="../ink/ink58.xml"/><Relationship Id="rId137" Type="http://schemas.openxmlformats.org/officeDocument/2006/relationships/image" Target="../media/image80.png"/><Relationship Id="rId158" Type="http://schemas.openxmlformats.org/officeDocument/2006/relationships/customXml" Target="../ink/ink79.xml"/><Relationship Id="rId302" Type="http://schemas.openxmlformats.org/officeDocument/2006/relationships/customXml" Target="../ink/ink149.xml"/><Relationship Id="rId323" Type="http://schemas.openxmlformats.org/officeDocument/2006/relationships/image" Target="../media/image175.png"/><Relationship Id="rId344" Type="http://schemas.openxmlformats.org/officeDocument/2006/relationships/customXml" Target="../ink/ink1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png"/><Relationship Id="rId299" Type="http://schemas.openxmlformats.org/officeDocument/2006/relationships/image" Target="../media/image344.png"/><Relationship Id="rId21" Type="http://schemas.openxmlformats.org/officeDocument/2006/relationships/image" Target="../media/image205.png"/><Relationship Id="rId63" Type="http://schemas.openxmlformats.org/officeDocument/2006/relationships/image" Target="../media/image226.png"/><Relationship Id="rId159" Type="http://schemas.openxmlformats.org/officeDocument/2006/relationships/image" Target="../media/image274.png"/><Relationship Id="rId324" Type="http://schemas.openxmlformats.org/officeDocument/2006/relationships/customXml" Target="../ink/ink336.xml"/><Relationship Id="rId366" Type="http://schemas.openxmlformats.org/officeDocument/2006/relationships/customXml" Target="../ink/ink357.xml"/><Relationship Id="rId170" Type="http://schemas.openxmlformats.org/officeDocument/2006/relationships/customXml" Target="../ink/ink259.xml"/><Relationship Id="rId226" Type="http://schemas.openxmlformats.org/officeDocument/2006/relationships/customXml" Target="../ink/ink287.xml"/><Relationship Id="rId433" Type="http://schemas.openxmlformats.org/officeDocument/2006/relationships/image" Target="../media/image411.png"/><Relationship Id="rId268" Type="http://schemas.openxmlformats.org/officeDocument/2006/relationships/customXml" Target="../ink/ink308.xml"/><Relationship Id="rId475" Type="http://schemas.openxmlformats.org/officeDocument/2006/relationships/image" Target="../media/image432.png"/><Relationship Id="rId32" Type="http://schemas.openxmlformats.org/officeDocument/2006/relationships/customXml" Target="../ink/ink190.xml"/><Relationship Id="rId74" Type="http://schemas.openxmlformats.org/officeDocument/2006/relationships/customXml" Target="../ink/ink211.xml"/><Relationship Id="rId128" Type="http://schemas.openxmlformats.org/officeDocument/2006/relationships/customXml" Target="../ink/ink238.xml"/><Relationship Id="rId335" Type="http://schemas.openxmlformats.org/officeDocument/2006/relationships/image" Target="../media/image362.png"/><Relationship Id="rId377" Type="http://schemas.openxmlformats.org/officeDocument/2006/relationships/image" Target="../media/image383.png"/><Relationship Id="rId500" Type="http://schemas.openxmlformats.org/officeDocument/2006/relationships/customXml" Target="../ink/ink424.xml"/><Relationship Id="rId5" Type="http://schemas.openxmlformats.org/officeDocument/2006/relationships/image" Target="../media/image197.png"/><Relationship Id="rId181" Type="http://schemas.openxmlformats.org/officeDocument/2006/relationships/image" Target="../media/image285.png"/><Relationship Id="rId237" Type="http://schemas.openxmlformats.org/officeDocument/2006/relationships/image" Target="../media/image313.png"/><Relationship Id="rId402" Type="http://schemas.openxmlformats.org/officeDocument/2006/relationships/customXml" Target="../ink/ink375.xml"/><Relationship Id="rId279" Type="http://schemas.openxmlformats.org/officeDocument/2006/relationships/image" Target="../media/image334.png"/><Relationship Id="rId444" Type="http://schemas.openxmlformats.org/officeDocument/2006/relationships/customXml" Target="../ink/ink396.xml"/><Relationship Id="rId486" Type="http://schemas.openxmlformats.org/officeDocument/2006/relationships/customXml" Target="../ink/ink417.xml"/><Relationship Id="rId43" Type="http://schemas.openxmlformats.org/officeDocument/2006/relationships/image" Target="../media/image216.png"/><Relationship Id="rId139" Type="http://schemas.openxmlformats.org/officeDocument/2006/relationships/image" Target="../media/image264.png"/><Relationship Id="rId290" Type="http://schemas.openxmlformats.org/officeDocument/2006/relationships/customXml" Target="../ink/ink319.xml"/><Relationship Id="rId304" Type="http://schemas.openxmlformats.org/officeDocument/2006/relationships/customXml" Target="../ink/ink326.xml"/><Relationship Id="rId346" Type="http://schemas.openxmlformats.org/officeDocument/2006/relationships/customXml" Target="../ink/ink347.xml"/><Relationship Id="rId388" Type="http://schemas.openxmlformats.org/officeDocument/2006/relationships/customXml" Target="../ink/ink368.xml"/><Relationship Id="rId511" Type="http://schemas.openxmlformats.org/officeDocument/2006/relationships/image" Target="../media/image450.png"/><Relationship Id="rId85" Type="http://schemas.openxmlformats.org/officeDocument/2006/relationships/image" Target="../media/image237.png"/><Relationship Id="rId150" Type="http://schemas.openxmlformats.org/officeDocument/2006/relationships/customXml" Target="../ink/ink249.xml"/><Relationship Id="rId192" Type="http://schemas.openxmlformats.org/officeDocument/2006/relationships/customXml" Target="../ink/ink270.xml"/><Relationship Id="rId206" Type="http://schemas.openxmlformats.org/officeDocument/2006/relationships/customXml" Target="../ink/ink277.xml"/><Relationship Id="rId413" Type="http://schemas.openxmlformats.org/officeDocument/2006/relationships/image" Target="../media/image401.png"/><Relationship Id="rId248" Type="http://schemas.openxmlformats.org/officeDocument/2006/relationships/customXml" Target="../ink/ink298.xml"/><Relationship Id="rId455" Type="http://schemas.openxmlformats.org/officeDocument/2006/relationships/image" Target="../media/image422.png"/><Relationship Id="rId497" Type="http://schemas.openxmlformats.org/officeDocument/2006/relationships/image" Target="../media/image443.png"/><Relationship Id="rId12" Type="http://schemas.openxmlformats.org/officeDocument/2006/relationships/customXml" Target="../ink/ink180.xml"/><Relationship Id="rId108" Type="http://schemas.openxmlformats.org/officeDocument/2006/relationships/customXml" Target="../ink/ink228.xml"/><Relationship Id="rId315" Type="http://schemas.openxmlformats.org/officeDocument/2006/relationships/image" Target="../media/image352.png"/><Relationship Id="rId357" Type="http://schemas.openxmlformats.org/officeDocument/2006/relationships/image" Target="../media/image373.png"/><Relationship Id="rId522" Type="http://schemas.openxmlformats.org/officeDocument/2006/relationships/customXml" Target="../ink/ink435.xml"/><Relationship Id="rId54" Type="http://schemas.openxmlformats.org/officeDocument/2006/relationships/customXml" Target="../ink/ink201.xml"/><Relationship Id="rId96" Type="http://schemas.openxmlformats.org/officeDocument/2006/relationships/customXml" Target="../ink/ink222.xml"/><Relationship Id="rId161" Type="http://schemas.openxmlformats.org/officeDocument/2006/relationships/image" Target="../media/image275.png"/><Relationship Id="rId217" Type="http://schemas.openxmlformats.org/officeDocument/2006/relationships/image" Target="../media/image303.png"/><Relationship Id="rId399" Type="http://schemas.openxmlformats.org/officeDocument/2006/relationships/image" Target="../media/image394.png"/><Relationship Id="rId259" Type="http://schemas.openxmlformats.org/officeDocument/2006/relationships/image" Target="../media/image324.png"/><Relationship Id="rId424" Type="http://schemas.openxmlformats.org/officeDocument/2006/relationships/customXml" Target="../ink/ink386.xml"/><Relationship Id="rId466" Type="http://schemas.openxmlformats.org/officeDocument/2006/relationships/customXml" Target="../ink/ink407.xml"/><Relationship Id="rId23" Type="http://schemas.openxmlformats.org/officeDocument/2006/relationships/image" Target="../media/image206.png"/><Relationship Id="rId119" Type="http://schemas.openxmlformats.org/officeDocument/2006/relationships/image" Target="../media/image254.png"/><Relationship Id="rId270" Type="http://schemas.openxmlformats.org/officeDocument/2006/relationships/customXml" Target="../ink/ink309.xml"/><Relationship Id="rId326" Type="http://schemas.openxmlformats.org/officeDocument/2006/relationships/customXml" Target="../ink/ink337.xml"/><Relationship Id="rId65" Type="http://schemas.openxmlformats.org/officeDocument/2006/relationships/image" Target="../media/image227.png"/><Relationship Id="rId130" Type="http://schemas.openxmlformats.org/officeDocument/2006/relationships/customXml" Target="../ink/ink239.xml"/><Relationship Id="rId368" Type="http://schemas.openxmlformats.org/officeDocument/2006/relationships/customXml" Target="../ink/ink358.xml"/><Relationship Id="rId172" Type="http://schemas.openxmlformats.org/officeDocument/2006/relationships/customXml" Target="../ink/ink260.xml"/><Relationship Id="rId228" Type="http://schemas.openxmlformats.org/officeDocument/2006/relationships/customXml" Target="../ink/ink288.xml"/><Relationship Id="rId435" Type="http://schemas.openxmlformats.org/officeDocument/2006/relationships/image" Target="../media/image412.png"/><Relationship Id="rId477" Type="http://schemas.openxmlformats.org/officeDocument/2006/relationships/image" Target="../media/image433.png"/><Relationship Id="rId281" Type="http://schemas.openxmlformats.org/officeDocument/2006/relationships/image" Target="../media/image335.png"/><Relationship Id="rId337" Type="http://schemas.openxmlformats.org/officeDocument/2006/relationships/image" Target="../media/image363.png"/><Relationship Id="rId502" Type="http://schemas.openxmlformats.org/officeDocument/2006/relationships/customXml" Target="../ink/ink425.xml"/><Relationship Id="rId34" Type="http://schemas.openxmlformats.org/officeDocument/2006/relationships/customXml" Target="../ink/ink191.xml"/><Relationship Id="rId76" Type="http://schemas.openxmlformats.org/officeDocument/2006/relationships/customXml" Target="../ink/ink212.xml"/><Relationship Id="rId141" Type="http://schemas.openxmlformats.org/officeDocument/2006/relationships/image" Target="../media/image265.png"/><Relationship Id="rId379" Type="http://schemas.openxmlformats.org/officeDocument/2006/relationships/image" Target="../media/image384.png"/><Relationship Id="rId7" Type="http://schemas.openxmlformats.org/officeDocument/2006/relationships/image" Target="../media/image198.png"/><Relationship Id="rId183" Type="http://schemas.openxmlformats.org/officeDocument/2006/relationships/image" Target="../media/image286.png"/><Relationship Id="rId239" Type="http://schemas.openxmlformats.org/officeDocument/2006/relationships/image" Target="../media/image314.png"/><Relationship Id="rId390" Type="http://schemas.openxmlformats.org/officeDocument/2006/relationships/customXml" Target="../ink/ink369.xml"/><Relationship Id="rId404" Type="http://schemas.openxmlformats.org/officeDocument/2006/relationships/customXml" Target="../ink/ink376.xml"/><Relationship Id="rId446" Type="http://schemas.openxmlformats.org/officeDocument/2006/relationships/customXml" Target="../ink/ink397.xml"/><Relationship Id="rId250" Type="http://schemas.openxmlformats.org/officeDocument/2006/relationships/customXml" Target="../ink/ink299.xml"/><Relationship Id="rId292" Type="http://schemas.openxmlformats.org/officeDocument/2006/relationships/customXml" Target="../ink/ink320.xml"/><Relationship Id="rId306" Type="http://schemas.openxmlformats.org/officeDocument/2006/relationships/customXml" Target="../ink/ink327.xml"/><Relationship Id="rId488" Type="http://schemas.openxmlformats.org/officeDocument/2006/relationships/customXml" Target="../ink/ink418.xml"/><Relationship Id="rId45" Type="http://schemas.openxmlformats.org/officeDocument/2006/relationships/image" Target="../media/image217.png"/><Relationship Id="rId87" Type="http://schemas.openxmlformats.org/officeDocument/2006/relationships/image" Target="../media/image238.png"/><Relationship Id="rId110" Type="http://schemas.openxmlformats.org/officeDocument/2006/relationships/customXml" Target="../ink/ink229.xml"/><Relationship Id="rId348" Type="http://schemas.openxmlformats.org/officeDocument/2006/relationships/customXml" Target="../ink/ink348.xml"/><Relationship Id="rId513" Type="http://schemas.openxmlformats.org/officeDocument/2006/relationships/image" Target="../media/image451.png"/><Relationship Id="rId152" Type="http://schemas.openxmlformats.org/officeDocument/2006/relationships/customXml" Target="../ink/ink250.xml"/><Relationship Id="rId194" Type="http://schemas.openxmlformats.org/officeDocument/2006/relationships/customXml" Target="../ink/ink271.xml"/><Relationship Id="rId208" Type="http://schemas.openxmlformats.org/officeDocument/2006/relationships/customXml" Target="../ink/ink278.xml"/><Relationship Id="rId415" Type="http://schemas.openxmlformats.org/officeDocument/2006/relationships/image" Target="../media/image402.png"/><Relationship Id="rId457" Type="http://schemas.openxmlformats.org/officeDocument/2006/relationships/image" Target="../media/image423.png"/><Relationship Id="rId261" Type="http://schemas.openxmlformats.org/officeDocument/2006/relationships/image" Target="../media/image325.png"/><Relationship Id="rId499" Type="http://schemas.openxmlformats.org/officeDocument/2006/relationships/image" Target="../media/image444.png"/><Relationship Id="rId14" Type="http://schemas.openxmlformats.org/officeDocument/2006/relationships/customXml" Target="../ink/ink181.xml"/><Relationship Id="rId56" Type="http://schemas.openxmlformats.org/officeDocument/2006/relationships/customXml" Target="../ink/ink202.xml"/><Relationship Id="rId317" Type="http://schemas.openxmlformats.org/officeDocument/2006/relationships/image" Target="../media/image353.png"/><Relationship Id="rId359" Type="http://schemas.openxmlformats.org/officeDocument/2006/relationships/image" Target="../media/image374.png"/><Relationship Id="rId524" Type="http://schemas.openxmlformats.org/officeDocument/2006/relationships/customXml" Target="../ink/ink436.xml"/><Relationship Id="rId8" Type="http://schemas.openxmlformats.org/officeDocument/2006/relationships/customXml" Target="../ink/ink178.xml"/><Relationship Id="rId98" Type="http://schemas.openxmlformats.org/officeDocument/2006/relationships/customXml" Target="../ink/ink223.xml"/><Relationship Id="rId121" Type="http://schemas.openxmlformats.org/officeDocument/2006/relationships/image" Target="../media/image255.png"/><Relationship Id="rId142" Type="http://schemas.openxmlformats.org/officeDocument/2006/relationships/customXml" Target="../ink/ink245.xml"/><Relationship Id="rId163" Type="http://schemas.openxmlformats.org/officeDocument/2006/relationships/image" Target="../media/image276.png"/><Relationship Id="rId184" Type="http://schemas.openxmlformats.org/officeDocument/2006/relationships/customXml" Target="../ink/ink266.xml"/><Relationship Id="rId219" Type="http://schemas.openxmlformats.org/officeDocument/2006/relationships/image" Target="../media/image304.png"/><Relationship Id="rId370" Type="http://schemas.openxmlformats.org/officeDocument/2006/relationships/customXml" Target="../ink/ink359.xml"/><Relationship Id="rId391" Type="http://schemas.openxmlformats.org/officeDocument/2006/relationships/image" Target="../media/image390.png"/><Relationship Id="rId405" Type="http://schemas.openxmlformats.org/officeDocument/2006/relationships/image" Target="../media/image397.png"/><Relationship Id="rId426" Type="http://schemas.openxmlformats.org/officeDocument/2006/relationships/customXml" Target="../ink/ink387.xml"/><Relationship Id="rId447" Type="http://schemas.openxmlformats.org/officeDocument/2006/relationships/image" Target="../media/image418.png"/><Relationship Id="rId230" Type="http://schemas.openxmlformats.org/officeDocument/2006/relationships/customXml" Target="../ink/ink289.xml"/><Relationship Id="rId251" Type="http://schemas.openxmlformats.org/officeDocument/2006/relationships/image" Target="../media/image320.png"/><Relationship Id="rId468" Type="http://schemas.openxmlformats.org/officeDocument/2006/relationships/customXml" Target="../ink/ink408.xml"/><Relationship Id="rId489" Type="http://schemas.openxmlformats.org/officeDocument/2006/relationships/image" Target="../media/image439.png"/><Relationship Id="rId25" Type="http://schemas.openxmlformats.org/officeDocument/2006/relationships/image" Target="../media/image207.png"/><Relationship Id="rId46" Type="http://schemas.openxmlformats.org/officeDocument/2006/relationships/customXml" Target="../ink/ink197.xml"/><Relationship Id="rId67" Type="http://schemas.openxmlformats.org/officeDocument/2006/relationships/image" Target="../media/image228.png"/><Relationship Id="rId272" Type="http://schemas.openxmlformats.org/officeDocument/2006/relationships/customXml" Target="../ink/ink310.xml"/><Relationship Id="rId293" Type="http://schemas.openxmlformats.org/officeDocument/2006/relationships/image" Target="../media/image341.png"/><Relationship Id="rId307" Type="http://schemas.openxmlformats.org/officeDocument/2006/relationships/image" Target="../media/image348.png"/><Relationship Id="rId328" Type="http://schemas.openxmlformats.org/officeDocument/2006/relationships/customXml" Target="../ink/ink338.xml"/><Relationship Id="rId349" Type="http://schemas.openxmlformats.org/officeDocument/2006/relationships/image" Target="../media/image369.png"/><Relationship Id="rId514" Type="http://schemas.openxmlformats.org/officeDocument/2006/relationships/customXml" Target="../ink/ink431.xml"/><Relationship Id="rId88" Type="http://schemas.openxmlformats.org/officeDocument/2006/relationships/customXml" Target="../ink/ink218.xml"/><Relationship Id="rId111" Type="http://schemas.openxmlformats.org/officeDocument/2006/relationships/image" Target="../media/image250.png"/><Relationship Id="rId132" Type="http://schemas.openxmlformats.org/officeDocument/2006/relationships/customXml" Target="../ink/ink240.xml"/><Relationship Id="rId153" Type="http://schemas.openxmlformats.org/officeDocument/2006/relationships/image" Target="../media/image271.png"/><Relationship Id="rId174" Type="http://schemas.openxmlformats.org/officeDocument/2006/relationships/customXml" Target="../ink/ink261.xml"/><Relationship Id="rId195" Type="http://schemas.openxmlformats.org/officeDocument/2006/relationships/image" Target="../media/image292.png"/><Relationship Id="rId209" Type="http://schemas.openxmlformats.org/officeDocument/2006/relationships/image" Target="../media/image299.png"/><Relationship Id="rId360" Type="http://schemas.openxmlformats.org/officeDocument/2006/relationships/customXml" Target="../ink/ink354.xml"/><Relationship Id="rId381" Type="http://schemas.openxmlformats.org/officeDocument/2006/relationships/image" Target="../media/image385.png"/><Relationship Id="rId416" Type="http://schemas.openxmlformats.org/officeDocument/2006/relationships/customXml" Target="../ink/ink382.xml"/><Relationship Id="rId220" Type="http://schemas.openxmlformats.org/officeDocument/2006/relationships/customXml" Target="../ink/ink284.xml"/><Relationship Id="rId241" Type="http://schemas.openxmlformats.org/officeDocument/2006/relationships/image" Target="../media/image315.png"/><Relationship Id="rId437" Type="http://schemas.openxmlformats.org/officeDocument/2006/relationships/image" Target="../media/image413.png"/><Relationship Id="rId458" Type="http://schemas.openxmlformats.org/officeDocument/2006/relationships/customXml" Target="../ink/ink403.xml"/><Relationship Id="rId479" Type="http://schemas.openxmlformats.org/officeDocument/2006/relationships/image" Target="../media/image434.png"/><Relationship Id="rId15" Type="http://schemas.openxmlformats.org/officeDocument/2006/relationships/image" Target="../media/image202.png"/><Relationship Id="rId36" Type="http://schemas.openxmlformats.org/officeDocument/2006/relationships/customXml" Target="../ink/ink192.xml"/><Relationship Id="rId57" Type="http://schemas.openxmlformats.org/officeDocument/2006/relationships/image" Target="../media/image223.png"/><Relationship Id="rId262" Type="http://schemas.openxmlformats.org/officeDocument/2006/relationships/customXml" Target="../ink/ink305.xml"/><Relationship Id="rId283" Type="http://schemas.openxmlformats.org/officeDocument/2006/relationships/image" Target="../media/image336.png"/><Relationship Id="rId318" Type="http://schemas.openxmlformats.org/officeDocument/2006/relationships/customXml" Target="../ink/ink333.xml"/><Relationship Id="rId339" Type="http://schemas.openxmlformats.org/officeDocument/2006/relationships/image" Target="../media/image364.png"/><Relationship Id="rId490" Type="http://schemas.openxmlformats.org/officeDocument/2006/relationships/customXml" Target="../ink/ink419.xml"/><Relationship Id="rId504" Type="http://schemas.openxmlformats.org/officeDocument/2006/relationships/customXml" Target="../ink/ink426.xml"/><Relationship Id="rId525" Type="http://schemas.openxmlformats.org/officeDocument/2006/relationships/image" Target="../media/image457.png"/><Relationship Id="rId78" Type="http://schemas.openxmlformats.org/officeDocument/2006/relationships/customXml" Target="../ink/ink213.xml"/><Relationship Id="rId99" Type="http://schemas.openxmlformats.org/officeDocument/2006/relationships/image" Target="../media/image244.png"/><Relationship Id="rId101" Type="http://schemas.openxmlformats.org/officeDocument/2006/relationships/image" Target="../media/image245.png"/><Relationship Id="rId122" Type="http://schemas.openxmlformats.org/officeDocument/2006/relationships/customXml" Target="../ink/ink235.xml"/><Relationship Id="rId143" Type="http://schemas.openxmlformats.org/officeDocument/2006/relationships/image" Target="../media/image266.png"/><Relationship Id="rId164" Type="http://schemas.openxmlformats.org/officeDocument/2006/relationships/customXml" Target="../ink/ink256.xml"/><Relationship Id="rId185" Type="http://schemas.openxmlformats.org/officeDocument/2006/relationships/image" Target="../media/image287.png"/><Relationship Id="rId350" Type="http://schemas.openxmlformats.org/officeDocument/2006/relationships/customXml" Target="../ink/ink349.xml"/><Relationship Id="rId371" Type="http://schemas.openxmlformats.org/officeDocument/2006/relationships/image" Target="../media/image380.png"/><Relationship Id="rId406" Type="http://schemas.openxmlformats.org/officeDocument/2006/relationships/customXml" Target="../ink/ink377.xml"/><Relationship Id="rId9" Type="http://schemas.openxmlformats.org/officeDocument/2006/relationships/image" Target="../media/image199.png"/><Relationship Id="rId210" Type="http://schemas.openxmlformats.org/officeDocument/2006/relationships/customXml" Target="../ink/ink279.xml"/><Relationship Id="rId392" Type="http://schemas.openxmlformats.org/officeDocument/2006/relationships/customXml" Target="../ink/ink370.xml"/><Relationship Id="rId427" Type="http://schemas.openxmlformats.org/officeDocument/2006/relationships/image" Target="../media/image408.png"/><Relationship Id="rId448" Type="http://schemas.openxmlformats.org/officeDocument/2006/relationships/customXml" Target="../ink/ink398.xml"/><Relationship Id="rId469" Type="http://schemas.openxmlformats.org/officeDocument/2006/relationships/image" Target="../media/image429.png"/><Relationship Id="rId26" Type="http://schemas.openxmlformats.org/officeDocument/2006/relationships/customXml" Target="../ink/ink187.xml"/><Relationship Id="rId231" Type="http://schemas.openxmlformats.org/officeDocument/2006/relationships/image" Target="../media/image310.png"/><Relationship Id="rId252" Type="http://schemas.openxmlformats.org/officeDocument/2006/relationships/customXml" Target="../ink/ink300.xml"/><Relationship Id="rId273" Type="http://schemas.openxmlformats.org/officeDocument/2006/relationships/image" Target="../media/image331.png"/><Relationship Id="rId294" Type="http://schemas.openxmlformats.org/officeDocument/2006/relationships/customXml" Target="../ink/ink321.xml"/><Relationship Id="rId308" Type="http://schemas.openxmlformats.org/officeDocument/2006/relationships/customXml" Target="../ink/ink328.xml"/><Relationship Id="rId329" Type="http://schemas.openxmlformats.org/officeDocument/2006/relationships/image" Target="../media/image359.png"/><Relationship Id="rId480" Type="http://schemas.openxmlformats.org/officeDocument/2006/relationships/customXml" Target="../ink/ink414.xml"/><Relationship Id="rId515" Type="http://schemas.openxmlformats.org/officeDocument/2006/relationships/image" Target="../media/image452.png"/><Relationship Id="rId47" Type="http://schemas.openxmlformats.org/officeDocument/2006/relationships/image" Target="../media/image218.png"/><Relationship Id="rId68" Type="http://schemas.openxmlformats.org/officeDocument/2006/relationships/customXml" Target="../ink/ink208.xml"/><Relationship Id="rId89" Type="http://schemas.openxmlformats.org/officeDocument/2006/relationships/image" Target="../media/image239.png"/><Relationship Id="rId112" Type="http://schemas.openxmlformats.org/officeDocument/2006/relationships/customXml" Target="../ink/ink230.xml"/><Relationship Id="rId133" Type="http://schemas.openxmlformats.org/officeDocument/2006/relationships/image" Target="../media/image261.png"/><Relationship Id="rId154" Type="http://schemas.openxmlformats.org/officeDocument/2006/relationships/customXml" Target="../ink/ink251.xml"/><Relationship Id="rId175" Type="http://schemas.openxmlformats.org/officeDocument/2006/relationships/image" Target="../media/image282.png"/><Relationship Id="rId340" Type="http://schemas.openxmlformats.org/officeDocument/2006/relationships/customXml" Target="../ink/ink344.xml"/><Relationship Id="rId361" Type="http://schemas.openxmlformats.org/officeDocument/2006/relationships/image" Target="../media/image375.png"/><Relationship Id="rId196" Type="http://schemas.openxmlformats.org/officeDocument/2006/relationships/customXml" Target="../ink/ink272.xml"/><Relationship Id="rId200" Type="http://schemas.openxmlformats.org/officeDocument/2006/relationships/customXml" Target="../ink/ink274.xml"/><Relationship Id="rId382" Type="http://schemas.openxmlformats.org/officeDocument/2006/relationships/customXml" Target="../ink/ink365.xml"/><Relationship Id="rId417" Type="http://schemas.openxmlformats.org/officeDocument/2006/relationships/image" Target="../media/image403.png"/><Relationship Id="rId438" Type="http://schemas.openxmlformats.org/officeDocument/2006/relationships/customXml" Target="../ink/ink393.xml"/><Relationship Id="rId459" Type="http://schemas.openxmlformats.org/officeDocument/2006/relationships/image" Target="../media/image424.png"/><Relationship Id="rId16" Type="http://schemas.openxmlformats.org/officeDocument/2006/relationships/customXml" Target="../ink/ink182.xml"/><Relationship Id="rId221" Type="http://schemas.openxmlformats.org/officeDocument/2006/relationships/image" Target="../media/image305.png"/><Relationship Id="rId242" Type="http://schemas.openxmlformats.org/officeDocument/2006/relationships/customXml" Target="../ink/ink295.xml"/><Relationship Id="rId263" Type="http://schemas.openxmlformats.org/officeDocument/2006/relationships/image" Target="../media/image326.png"/><Relationship Id="rId284" Type="http://schemas.openxmlformats.org/officeDocument/2006/relationships/customXml" Target="../ink/ink316.xml"/><Relationship Id="rId319" Type="http://schemas.openxmlformats.org/officeDocument/2006/relationships/image" Target="../media/image354.png"/><Relationship Id="rId470" Type="http://schemas.openxmlformats.org/officeDocument/2006/relationships/customXml" Target="../ink/ink409.xml"/><Relationship Id="rId491" Type="http://schemas.openxmlformats.org/officeDocument/2006/relationships/image" Target="../media/image440.png"/><Relationship Id="rId505" Type="http://schemas.openxmlformats.org/officeDocument/2006/relationships/image" Target="../media/image447.png"/><Relationship Id="rId37" Type="http://schemas.openxmlformats.org/officeDocument/2006/relationships/image" Target="../media/image213.png"/><Relationship Id="rId58" Type="http://schemas.openxmlformats.org/officeDocument/2006/relationships/customXml" Target="../ink/ink203.xml"/><Relationship Id="rId79" Type="http://schemas.openxmlformats.org/officeDocument/2006/relationships/image" Target="../media/image234.png"/><Relationship Id="rId102" Type="http://schemas.openxmlformats.org/officeDocument/2006/relationships/customXml" Target="../ink/ink225.xml"/><Relationship Id="rId123" Type="http://schemas.openxmlformats.org/officeDocument/2006/relationships/image" Target="../media/image256.png"/><Relationship Id="rId144" Type="http://schemas.openxmlformats.org/officeDocument/2006/relationships/customXml" Target="../ink/ink246.xml"/><Relationship Id="rId330" Type="http://schemas.openxmlformats.org/officeDocument/2006/relationships/customXml" Target="../ink/ink339.xml"/><Relationship Id="rId90" Type="http://schemas.openxmlformats.org/officeDocument/2006/relationships/customXml" Target="../ink/ink219.xml"/><Relationship Id="rId165" Type="http://schemas.openxmlformats.org/officeDocument/2006/relationships/image" Target="../media/image277.png"/><Relationship Id="rId186" Type="http://schemas.openxmlformats.org/officeDocument/2006/relationships/customXml" Target="../ink/ink267.xml"/><Relationship Id="rId351" Type="http://schemas.openxmlformats.org/officeDocument/2006/relationships/image" Target="../media/image370.png"/><Relationship Id="rId372" Type="http://schemas.openxmlformats.org/officeDocument/2006/relationships/customXml" Target="../ink/ink360.xml"/><Relationship Id="rId393" Type="http://schemas.openxmlformats.org/officeDocument/2006/relationships/image" Target="../media/image391.png"/><Relationship Id="rId407" Type="http://schemas.openxmlformats.org/officeDocument/2006/relationships/image" Target="../media/image398.png"/><Relationship Id="rId428" Type="http://schemas.openxmlformats.org/officeDocument/2006/relationships/customXml" Target="../ink/ink388.xml"/><Relationship Id="rId449" Type="http://schemas.openxmlformats.org/officeDocument/2006/relationships/image" Target="../media/image419.png"/><Relationship Id="rId211" Type="http://schemas.openxmlformats.org/officeDocument/2006/relationships/image" Target="../media/image300.png"/><Relationship Id="rId232" Type="http://schemas.openxmlformats.org/officeDocument/2006/relationships/customXml" Target="../ink/ink290.xml"/><Relationship Id="rId253" Type="http://schemas.openxmlformats.org/officeDocument/2006/relationships/image" Target="../media/image321.png"/><Relationship Id="rId274" Type="http://schemas.openxmlformats.org/officeDocument/2006/relationships/customXml" Target="../ink/ink311.xml"/><Relationship Id="rId295" Type="http://schemas.openxmlformats.org/officeDocument/2006/relationships/image" Target="../media/image342.png"/><Relationship Id="rId309" Type="http://schemas.openxmlformats.org/officeDocument/2006/relationships/image" Target="../media/image349.png"/><Relationship Id="rId460" Type="http://schemas.openxmlformats.org/officeDocument/2006/relationships/customXml" Target="../ink/ink404.xml"/><Relationship Id="rId481" Type="http://schemas.openxmlformats.org/officeDocument/2006/relationships/image" Target="../media/image435.png"/><Relationship Id="rId516" Type="http://schemas.openxmlformats.org/officeDocument/2006/relationships/customXml" Target="../ink/ink432.xml"/><Relationship Id="rId27" Type="http://schemas.openxmlformats.org/officeDocument/2006/relationships/image" Target="../media/image208.png"/><Relationship Id="rId48" Type="http://schemas.openxmlformats.org/officeDocument/2006/relationships/customXml" Target="../ink/ink198.xml"/><Relationship Id="rId69" Type="http://schemas.openxmlformats.org/officeDocument/2006/relationships/image" Target="../media/image229.png"/><Relationship Id="rId113" Type="http://schemas.openxmlformats.org/officeDocument/2006/relationships/image" Target="../media/image251.png"/><Relationship Id="rId134" Type="http://schemas.openxmlformats.org/officeDocument/2006/relationships/customXml" Target="../ink/ink241.xml"/><Relationship Id="rId320" Type="http://schemas.openxmlformats.org/officeDocument/2006/relationships/customXml" Target="../ink/ink334.xml"/><Relationship Id="rId80" Type="http://schemas.openxmlformats.org/officeDocument/2006/relationships/customXml" Target="../ink/ink214.xml"/><Relationship Id="rId155" Type="http://schemas.openxmlformats.org/officeDocument/2006/relationships/image" Target="../media/image272.png"/><Relationship Id="rId176" Type="http://schemas.openxmlformats.org/officeDocument/2006/relationships/customXml" Target="../ink/ink262.xml"/><Relationship Id="rId197" Type="http://schemas.openxmlformats.org/officeDocument/2006/relationships/image" Target="../media/image293.png"/><Relationship Id="rId341" Type="http://schemas.openxmlformats.org/officeDocument/2006/relationships/image" Target="../media/image365.png"/><Relationship Id="rId362" Type="http://schemas.openxmlformats.org/officeDocument/2006/relationships/customXml" Target="../ink/ink355.xml"/><Relationship Id="rId383" Type="http://schemas.openxmlformats.org/officeDocument/2006/relationships/image" Target="../media/image386.png"/><Relationship Id="rId418" Type="http://schemas.openxmlformats.org/officeDocument/2006/relationships/customXml" Target="../ink/ink383.xml"/><Relationship Id="rId439" Type="http://schemas.openxmlformats.org/officeDocument/2006/relationships/image" Target="../media/image414.png"/><Relationship Id="rId201" Type="http://schemas.openxmlformats.org/officeDocument/2006/relationships/image" Target="../media/image295.png"/><Relationship Id="rId222" Type="http://schemas.openxmlformats.org/officeDocument/2006/relationships/customXml" Target="../ink/ink285.xml"/><Relationship Id="rId243" Type="http://schemas.openxmlformats.org/officeDocument/2006/relationships/image" Target="../media/image316.png"/><Relationship Id="rId264" Type="http://schemas.openxmlformats.org/officeDocument/2006/relationships/customXml" Target="../ink/ink306.xml"/><Relationship Id="rId285" Type="http://schemas.openxmlformats.org/officeDocument/2006/relationships/image" Target="../media/image337.png"/><Relationship Id="rId450" Type="http://schemas.openxmlformats.org/officeDocument/2006/relationships/customXml" Target="../ink/ink399.xml"/><Relationship Id="rId471" Type="http://schemas.openxmlformats.org/officeDocument/2006/relationships/image" Target="../media/image430.png"/><Relationship Id="rId506" Type="http://schemas.openxmlformats.org/officeDocument/2006/relationships/customXml" Target="../ink/ink427.xml"/><Relationship Id="rId17" Type="http://schemas.openxmlformats.org/officeDocument/2006/relationships/image" Target="../media/image203.png"/><Relationship Id="rId38" Type="http://schemas.openxmlformats.org/officeDocument/2006/relationships/customXml" Target="../ink/ink193.xml"/><Relationship Id="rId59" Type="http://schemas.openxmlformats.org/officeDocument/2006/relationships/image" Target="../media/image224.png"/><Relationship Id="rId103" Type="http://schemas.openxmlformats.org/officeDocument/2006/relationships/image" Target="../media/image246.png"/><Relationship Id="rId124" Type="http://schemas.openxmlformats.org/officeDocument/2006/relationships/customXml" Target="../ink/ink236.xml"/><Relationship Id="rId310" Type="http://schemas.openxmlformats.org/officeDocument/2006/relationships/customXml" Target="../ink/ink329.xml"/><Relationship Id="rId492" Type="http://schemas.openxmlformats.org/officeDocument/2006/relationships/customXml" Target="../ink/ink420.xml"/><Relationship Id="rId70" Type="http://schemas.openxmlformats.org/officeDocument/2006/relationships/customXml" Target="../ink/ink209.xml"/><Relationship Id="rId91" Type="http://schemas.openxmlformats.org/officeDocument/2006/relationships/image" Target="../media/image240.png"/><Relationship Id="rId145" Type="http://schemas.openxmlformats.org/officeDocument/2006/relationships/image" Target="../media/image267.png"/><Relationship Id="rId166" Type="http://schemas.openxmlformats.org/officeDocument/2006/relationships/customXml" Target="../ink/ink257.xml"/><Relationship Id="rId187" Type="http://schemas.openxmlformats.org/officeDocument/2006/relationships/image" Target="../media/image288.png"/><Relationship Id="rId331" Type="http://schemas.openxmlformats.org/officeDocument/2006/relationships/image" Target="../media/image360.png"/><Relationship Id="rId352" Type="http://schemas.openxmlformats.org/officeDocument/2006/relationships/customXml" Target="../ink/ink350.xml"/><Relationship Id="rId373" Type="http://schemas.openxmlformats.org/officeDocument/2006/relationships/image" Target="../media/image381.png"/><Relationship Id="rId394" Type="http://schemas.openxmlformats.org/officeDocument/2006/relationships/customXml" Target="../ink/ink371.xml"/><Relationship Id="rId408" Type="http://schemas.openxmlformats.org/officeDocument/2006/relationships/customXml" Target="../ink/ink378.xml"/><Relationship Id="rId429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0.xml"/><Relationship Id="rId233" Type="http://schemas.openxmlformats.org/officeDocument/2006/relationships/image" Target="../media/image311.png"/><Relationship Id="rId254" Type="http://schemas.openxmlformats.org/officeDocument/2006/relationships/customXml" Target="../ink/ink301.xml"/><Relationship Id="rId440" Type="http://schemas.openxmlformats.org/officeDocument/2006/relationships/customXml" Target="../ink/ink394.xml"/><Relationship Id="rId28" Type="http://schemas.openxmlformats.org/officeDocument/2006/relationships/customXml" Target="../ink/ink188.xml"/><Relationship Id="rId49" Type="http://schemas.openxmlformats.org/officeDocument/2006/relationships/image" Target="../media/image219.png"/><Relationship Id="rId114" Type="http://schemas.openxmlformats.org/officeDocument/2006/relationships/customXml" Target="../ink/ink231.xml"/><Relationship Id="rId275" Type="http://schemas.openxmlformats.org/officeDocument/2006/relationships/image" Target="../media/image332.png"/><Relationship Id="rId296" Type="http://schemas.openxmlformats.org/officeDocument/2006/relationships/customXml" Target="../ink/ink322.xml"/><Relationship Id="rId300" Type="http://schemas.openxmlformats.org/officeDocument/2006/relationships/customXml" Target="../ink/ink324.xml"/><Relationship Id="rId461" Type="http://schemas.openxmlformats.org/officeDocument/2006/relationships/image" Target="../media/image425.png"/><Relationship Id="rId482" Type="http://schemas.openxmlformats.org/officeDocument/2006/relationships/customXml" Target="../ink/ink415.xml"/><Relationship Id="rId517" Type="http://schemas.openxmlformats.org/officeDocument/2006/relationships/image" Target="../media/image453.png"/><Relationship Id="rId60" Type="http://schemas.openxmlformats.org/officeDocument/2006/relationships/customXml" Target="../ink/ink204.xml"/><Relationship Id="rId81" Type="http://schemas.openxmlformats.org/officeDocument/2006/relationships/image" Target="../media/image235.png"/><Relationship Id="rId135" Type="http://schemas.openxmlformats.org/officeDocument/2006/relationships/image" Target="../media/image262.png"/><Relationship Id="rId156" Type="http://schemas.openxmlformats.org/officeDocument/2006/relationships/customXml" Target="../ink/ink252.xml"/><Relationship Id="rId177" Type="http://schemas.openxmlformats.org/officeDocument/2006/relationships/image" Target="../media/image283.png"/><Relationship Id="rId198" Type="http://schemas.openxmlformats.org/officeDocument/2006/relationships/customXml" Target="../ink/ink273.xml"/><Relationship Id="rId321" Type="http://schemas.openxmlformats.org/officeDocument/2006/relationships/image" Target="../media/image355.png"/><Relationship Id="rId342" Type="http://schemas.openxmlformats.org/officeDocument/2006/relationships/customXml" Target="../ink/ink345.xml"/><Relationship Id="rId363" Type="http://schemas.openxmlformats.org/officeDocument/2006/relationships/image" Target="../media/image376.png"/><Relationship Id="rId384" Type="http://schemas.openxmlformats.org/officeDocument/2006/relationships/customXml" Target="../ink/ink366.xml"/><Relationship Id="rId419" Type="http://schemas.openxmlformats.org/officeDocument/2006/relationships/image" Target="../media/image404.png"/><Relationship Id="rId202" Type="http://schemas.openxmlformats.org/officeDocument/2006/relationships/customXml" Target="../ink/ink275.xml"/><Relationship Id="rId223" Type="http://schemas.openxmlformats.org/officeDocument/2006/relationships/image" Target="../media/image306.png"/><Relationship Id="rId244" Type="http://schemas.openxmlformats.org/officeDocument/2006/relationships/customXml" Target="../ink/ink296.xml"/><Relationship Id="rId430" Type="http://schemas.openxmlformats.org/officeDocument/2006/relationships/customXml" Target="../ink/ink389.xml"/><Relationship Id="rId18" Type="http://schemas.openxmlformats.org/officeDocument/2006/relationships/customXml" Target="../ink/ink183.xml"/><Relationship Id="rId39" Type="http://schemas.openxmlformats.org/officeDocument/2006/relationships/image" Target="../media/image214.png"/><Relationship Id="rId265" Type="http://schemas.openxmlformats.org/officeDocument/2006/relationships/image" Target="../media/image327.png"/><Relationship Id="rId286" Type="http://schemas.openxmlformats.org/officeDocument/2006/relationships/customXml" Target="../ink/ink317.xml"/><Relationship Id="rId451" Type="http://schemas.openxmlformats.org/officeDocument/2006/relationships/image" Target="../media/image420.png"/><Relationship Id="rId472" Type="http://schemas.openxmlformats.org/officeDocument/2006/relationships/customXml" Target="../ink/ink410.xml"/><Relationship Id="rId493" Type="http://schemas.openxmlformats.org/officeDocument/2006/relationships/image" Target="../media/image441.png"/><Relationship Id="rId507" Type="http://schemas.openxmlformats.org/officeDocument/2006/relationships/image" Target="../media/image448.png"/><Relationship Id="rId50" Type="http://schemas.openxmlformats.org/officeDocument/2006/relationships/customXml" Target="../ink/ink199.xml"/><Relationship Id="rId104" Type="http://schemas.openxmlformats.org/officeDocument/2006/relationships/customXml" Target="../ink/ink226.xml"/><Relationship Id="rId125" Type="http://schemas.openxmlformats.org/officeDocument/2006/relationships/image" Target="../media/image257.png"/><Relationship Id="rId146" Type="http://schemas.openxmlformats.org/officeDocument/2006/relationships/customXml" Target="../ink/ink247.xml"/><Relationship Id="rId167" Type="http://schemas.openxmlformats.org/officeDocument/2006/relationships/image" Target="../media/image278.png"/><Relationship Id="rId188" Type="http://schemas.openxmlformats.org/officeDocument/2006/relationships/customXml" Target="../ink/ink268.xml"/><Relationship Id="rId311" Type="http://schemas.openxmlformats.org/officeDocument/2006/relationships/image" Target="../media/image350.png"/><Relationship Id="rId332" Type="http://schemas.openxmlformats.org/officeDocument/2006/relationships/customXml" Target="../ink/ink340.xml"/><Relationship Id="rId353" Type="http://schemas.openxmlformats.org/officeDocument/2006/relationships/image" Target="../media/image371.png"/><Relationship Id="rId374" Type="http://schemas.openxmlformats.org/officeDocument/2006/relationships/customXml" Target="../ink/ink361.xml"/><Relationship Id="rId395" Type="http://schemas.openxmlformats.org/officeDocument/2006/relationships/image" Target="../media/image392.png"/><Relationship Id="rId409" Type="http://schemas.openxmlformats.org/officeDocument/2006/relationships/image" Target="../media/image399.png"/><Relationship Id="rId71" Type="http://schemas.openxmlformats.org/officeDocument/2006/relationships/image" Target="../media/image230.png"/><Relationship Id="rId92" Type="http://schemas.openxmlformats.org/officeDocument/2006/relationships/customXml" Target="../ink/ink220.xml"/><Relationship Id="rId213" Type="http://schemas.openxmlformats.org/officeDocument/2006/relationships/image" Target="../media/image301.png"/><Relationship Id="rId234" Type="http://schemas.openxmlformats.org/officeDocument/2006/relationships/customXml" Target="../ink/ink291.xml"/><Relationship Id="rId420" Type="http://schemas.openxmlformats.org/officeDocument/2006/relationships/customXml" Target="../ink/ink384.xml"/><Relationship Id="rId2" Type="http://schemas.openxmlformats.org/officeDocument/2006/relationships/customXml" Target="../ink/ink175.xml"/><Relationship Id="rId29" Type="http://schemas.openxmlformats.org/officeDocument/2006/relationships/image" Target="../media/image209.png"/><Relationship Id="rId255" Type="http://schemas.openxmlformats.org/officeDocument/2006/relationships/image" Target="../media/image322.png"/><Relationship Id="rId276" Type="http://schemas.openxmlformats.org/officeDocument/2006/relationships/customXml" Target="../ink/ink312.xml"/><Relationship Id="rId297" Type="http://schemas.openxmlformats.org/officeDocument/2006/relationships/image" Target="../media/image343.png"/><Relationship Id="rId441" Type="http://schemas.openxmlformats.org/officeDocument/2006/relationships/image" Target="../media/image415.png"/><Relationship Id="rId462" Type="http://schemas.openxmlformats.org/officeDocument/2006/relationships/customXml" Target="../ink/ink405.xml"/><Relationship Id="rId483" Type="http://schemas.openxmlformats.org/officeDocument/2006/relationships/image" Target="../media/image436.png"/><Relationship Id="rId518" Type="http://schemas.openxmlformats.org/officeDocument/2006/relationships/customXml" Target="../ink/ink433.xml"/><Relationship Id="rId40" Type="http://schemas.openxmlformats.org/officeDocument/2006/relationships/customXml" Target="../ink/ink194.xml"/><Relationship Id="rId115" Type="http://schemas.openxmlformats.org/officeDocument/2006/relationships/image" Target="../media/image252.png"/><Relationship Id="rId136" Type="http://schemas.openxmlformats.org/officeDocument/2006/relationships/customXml" Target="../ink/ink242.xml"/><Relationship Id="rId157" Type="http://schemas.openxmlformats.org/officeDocument/2006/relationships/image" Target="../media/image273.png"/><Relationship Id="rId178" Type="http://schemas.openxmlformats.org/officeDocument/2006/relationships/customXml" Target="../ink/ink263.xml"/><Relationship Id="rId301" Type="http://schemas.openxmlformats.org/officeDocument/2006/relationships/image" Target="../media/image345.png"/><Relationship Id="rId322" Type="http://schemas.openxmlformats.org/officeDocument/2006/relationships/customXml" Target="../ink/ink335.xml"/><Relationship Id="rId343" Type="http://schemas.openxmlformats.org/officeDocument/2006/relationships/image" Target="../media/image366.png"/><Relationship Id="rId364" Type="http://schemas.openxmlformats.org/officeDocument/2006/relationships/customXml" Target="../ink/ink356.xml"/><Relationship Id="rId61" Type="http://schemas.openxmlformats.org/officeDocument/2006/relationships/image" Target="../media/image225.png"/><Relationship Id="rId82" Type="http://schemas.openxmlformats.org/officeDocument/2006/relationships/customXml" Target="../ink/ink215.xml"/><Relationship Id="rId199" Type="http://schemas.openxmlformats.org/officeDocument/2006/relationships/image" Target="../media/image294.png"/><Relationship Id="rId203" Type="http://schemas.openxmlformats.org/officeDocument/2006/relationships/image" Target="../media/image296.png"/><Relationship Id="rId385" Type="http://schemas.openxmlformats.org/officeDocument/2006/relationships/image" Target="../media/image387.png"/><Relationship Id="rId19" Type="http://schemas.openxmlformats.org/officeDocument/2006/relationships/image" Target="../media/image204.png"/><Relationship Id="rId224" Type="http://schemas.openxmlformats.org/officeDocument/2006/relationships/customXml" Target="../ink/ink286.xml"/><Relationship Id="rId245" Type="http://schemas.openxmlformats.org/officeDocument/2006/relationships/image" Target="../media/image317.png"/><Relationship Id="rId266" Type="http://schemas.openxmlformats.org/officeDocument/2006/relationships/customXml" Target="../ink/ink307.xml"/><Relationship Id="rId287" Type="http://schemas.openxmlformats.org/officeDocument/2006/relationships/image" Target="../media/image338.png"/><Relationship Id="rId410" Type="http://schemas.openxmlformats.org/officeDocument/2006/relationships/customXml" Target="../ink/ink379.xml"/><Relationship Id="rId431" Type="http://schemas.openxmlformats.org/officeDocument/2006/relationships/image" Target="../media/image410.png"/><Relationship Id="rId452" Type="http://schemas.openxmlformats.org/officeDocument/2006/relationships/customXml" Target="../ink/ink400.xml"/><Relationship Id="rId473" Type="http://schemas.openxmlformats.org/officeDocument/2006/relationships/image" Target="../media/image431.png"/><Relationship Id="rId494" Type="http://schemas.openxmlformats.org/officeDocument/2006/relationships/customXml" Target="../ink/ink421.xml"/><Relationship Id="rId508" Type="http://schemas.openxmlformats.org/officeDocument/2006/relationships/customXml" Target="../ink/ink428.xml"/><Relationship Id="rId30" Type="http://schemas.openxmlformats.org/officeDocument/2006/relationships/customXml" Target="../ink/ink189.xml"/><Relationship Id="rId105" Type="http://schemas.openxmlformats.org/officeDocument/2006/relationships/image" Target="../media/image247.png"/><Relationship Id="rId126" Type="http://schemas.openxmlformats.org/officeDocument/2006/relationships/customXml" Target="../ink/ink237.xml"/><Relationship Id="rId147" Type="http://schemas.openxmlformats.org/officeDocument/2006/relationships/image" Target="../media/image268.png"/><Relationship Id="rId168" Type="http://schemas.openxmlformats.org/officeDocument/2006/relationships/customXml" Target="../ink/ink258.xml"/><Relationship Id="rId312" Type="http://schemas.openxmlformats.org/officeDocument/2006/relationships/customXml" Target="../ink/ink330.xml"/><Relationship Id="rId333" Type="http://schemas.openxmlformats.org/officeDocument/2006/relationships/image" Target="../media/image361.png"/><Relationship Id="rId354" Type="http://schemas.openxmlformats.org/officeDocument/2006/relationships/customXml" Target="../ink/ink351.xml"/><Relationship Id="rId51" Type="http://schemas.openxmlformats.org/officeDocument/2006/relationships/image" Target="../media/image220.png"/><Relationship Id="rId72" Type="http://schemas.openxmlformats.org/officeDocument/2006/relationships/customXml" Target="../ink/ink210.xml"/><Relationship Id="rId93" Type="http://schemas.openxmlformats.org/officeDocument/2006/relationships/image" Target="../media/image241.png"/><Relationship Id="rId189" Type="http://schemas.openxmlformats.org/officeDocument/2006/relationships/image" Target="../media/image289.png"/><Relationship Id="rId375" Type="http://schemas.openxmlformats.org/officeDocument/2006/relationships/image" Target="../media/image382.png"/><Relationship Id="rId396" Type="http://schemas.openxmlformats.org/officeDocument/2006/relationships/customXml" Target="../ink/ink372.xml"/><Relationship Id="rId3" Type="http://schemas.openxmlformats.org/officeDocument/2006/relationships/image" Target="../media/image196.png"/><Relationship Id="rId214" Type="http://schemas.openxmlformats.org/officeDocument/2006/relationships/customXml" Target="../ink/ink281.xml"/><Relationship Id="rId235" Type="http://schemas.openxmlformats.org/officeDocument/2006/relationships/image" Target="../media/image312.png"/><Relationship Id="rId256" Type="http://schemas.openxmlformats.org/officeDocument/2006/relationships/customXml" Target="../ink/ink302.xml"/><Relationship Id="rId277" Type="http://schemas.openxmlformats.org/officeDocument/2006/relationships/image" Target="../media/image333.png"/><Relationship Id="rId298" Type="http://schemas.openxmlformats.org/officeDocument/2006/relationships/customXml" Target="../ink/ink323.xml"/><Relationship Id="rId400" Type="http://schemas.openxmlformats.org/officeDocument/2006/relationships/customXml" Target="../ink/ink374.xml"/><Relationship Id="rId421" Type="http://schemas.openxmlformats.org/officeDocument/2006/relationships/image" Target="../media/image405.png"/><Relationship Id="rId442" Type="http://schemas.openxmlformats.org/officeDocument/2006/relationships/customXml" Target="../ink/ink395.xml"/><Relationship Id="rId463" Type="http://schemas.openxmlformats.org/officeDocument/2006/relationships/image" Target="../media/image426.png"/><Relationship Id="rId484" Type="http://schemas.openxmlformats.org/officeDocument/2006/relationships/customXml" Target="../ink/ink416.xml"/><Relationship Id="rId519" Type="http://schemas.openxmlformats.org/officeDocument/2006/relationships/image" Target="../media/image454.png"/><Relationship Id="rId116" Type="http://schemas.openxmlformats.org/officeDocument/2006/relationships/customXml" Target="../ink/ink232.xml"/><Relationship Id="rId137" Type="http://schemas.openxmlformats.org/officeDocument/2006/relationships/image" Target="../media/image263.png"/><Relationship Id="rId158" Type="http://schemas.openxmlformats.org/officeDocument/2006/relationships/customXml" Target="../ink/ink253.xml"/><Relationship Id="rId302" Type="http://schemas.openxmlformats.org/officeDocument/2006/relationships/customXml" Target="../ink/ink325.xml"/><Relationship Id="rId323" Type="http://schemas.openxmlformats.org/officeDocument/2006/relationships/image" Target="../media/image356.png"/><Relationship Id="rId344" Type="http://schemas.openxmlformats.org/officeDocument/2006/relationships/customXml" Target="../ink/ink346.xml"/><Relationship Id="rId20" Type="http://schemas.openxmlformats.org/officeDocument/2006/relationships/customXml" Target="../ink/ink184.xml"/><Relationship Id="rId41" Type="http://schemas.openxmlformats.org/officeDocument/2006/relationships/image" Target="../media/image215.png"/><Relationship Id="rId62" Type="http://schemas.openxmlformats.org/officeDocument/2006/relationships/customXml" Target="../ink/ink205.xml"/><Relationship Id="rId83" Type="http://schemas.openxmlformats.org/officeDocument/2006/relationships/image" Target="../media/image236.png"/><Relationship Id="rId179" Type="http://schemas.openxmlformats.org/officeDocument/2006/relationships/image" Target="../media/image284.png"/><Relationship Id="rId365" Type="http://schemas.openxmlformats.org/officeDocument/2006/relationships/image" Target="../media/image377.png"/><Relationship Id="rId386" Type="http://schemas.openxmlformats.org/officeDocument/2006/relationships/customXml" Target="../ink/ink367.xml"/><Relationship Id="rId190" Type="http://schemas.openxmlformats.org/officeDocument/2006/relationships/customXml" Target="../ink/ink269.xml"/><Relationship Id="rId204" Type="http://schemas.openxmlformats.org/officeDocument/2006/relationships/customXml" Target="../ink/ink276.xml"/><Relationship Id="rId225" Type="http://schemas.openxmlformats.org/officeDocument/2006/relationships/image" Target="../media/image307.png"/><Relationship Id="rId246" Type="http://schemas.openxmlformats.org/officeDocument/2006/relationships/customXml" Target="../ink/ink297.xml"/><Relationship Id="rId267" Type="http://schemas.openxmlformats.org/officeDocument/2006/relationships/image" Target="../media/image328.png"/><Relationship Id="rId288" Type="http://schemas.openxmlformats.org/officeDocument/2006/relationships/customXml" Target="../ink/ink318.xml"/><Relationship Id="rId411" Type="http://schemas.openxmlformats.org/officeDocument/2006/relationships/image" Target="../media/image400.png"/><Relationship Id="rId432" Type="http://schemas.openxmlformats.org/officeDocument/2006/relationships/customXml" Target="../ink/ink390.xml"/><Relationship Id="rId453" Type="http://schemas.openxmlformats.org/officeDocument/2006/relationships/image" Target="../media/image421.png"/><Relationship Id="rId474" Type="http://schemas.openxmlformats.org/officeDocument/2006/relationships/customXml" Target="../ink/ink411.xml"/><Relationship Id="rId509" Type="http://schemas.openxmlformats.org/officeDocument/2006/relationships/image" Target="../media/image449.png"/><Relationship Id="rId106" Type="http://schemas.openxmlformats.org/officeDocument/2006/relationships/customXml" Target="../ink/ink227.xml"/><Relationship Id="rId127" Type="http://schemas.openxmlformats.org/officeDocument/2006/relationships/image" Target="../media/image258.png"/><Relationship Id="rId313" Type="http://schemas.openxmlformats.org/officeDocument/2006/relationships/image" Target="../media/image351.png"/><Relationship Id="rId495" Type="http://schemas.openxmlformats.org/officeDocument/2006/relationships/image" Target="../media/image442.png"/><Relationship Id="rId10" Type="http://schemas.openxmlformats.org/officeDocument/2006/relationships/customXml" Target="../ink/ink179.xml"/><Relationship Id="rId31" Type="http://schemas.openxmlformats.org/officeDocument/2006/relationships/image" Target="../media/image210.png"/><Relationship Id="rId52" Type="http://schemas.openxmlformats.org/officeDocument/2006/relationships/customXml" Target="../ink/ink200.xml"/><Relationship Id="rId73" Type="http://schemas.openxmlformats.org/officeDocument/2006/relationships/image" Target="../media/image231.png"/><Relationship Id="rId94" Type="http://schemas.openxmlformats.org/officeDocument/2006/relationships/customXml" Target="../ink/ink221.xml"/><Relationship Id="rId148" Type="http://schemas.openxmlformats.org/officeDocument/2006/relationships/customXml" Target="../ink/ink248.xml"/><Relationship Id="rId169" Type="http://schemas.openxmlformats.org/officeDocument/2006/relationships/image" Target="../media/image279.png"/><Relationship Id="rId334" Type="http://schemas.openxmlformats.org/officeDocument/2006/relationships/customXml" Target="../ink/ink341.xml"/><Relationship Id="rId355" Type="http://schemas.openxmlformats.org/officeDocument/2006/relationships/image" Target="../media/image372.png"/><Relationship Id="rId376" Type="http://schemas.openxmlformats.org/officeDocument/2006/relationships/customXml" Target="../ink/ink362.xml"/><Relationship Id="rId397" Type="http://schemas.openxmlformats.org/officeDocument/2006/relationships/image" Target="../media/image393.png"/><Relationship Id="rId520" Type="http://schemas.openxmlformats.org/officeDocument/2006/relationships/customXml" Target="../ink/ink434.xml"/><Relationship Id="rId4" Type="http://schemas.openxmlformats.org/officeDocument/2006/relationships/customXml" Target="../ink/ink176.xml"/><Relationship Id="rId180" Type="http://schemas.openxmlformats.org/officeDocument/2006/relationships/customXml" Target="../ink/ink264.xml"/><Relationship Id="rId215" Type="http://schemas.openxmlformats.org/officeDocument/2006/relationships/image" Target="../media/image302.png"/><Relationship Id="rId236" Type="http://schemas.openxmlformats.org/officeDocument/2006/relationships/customXml" Target="../ink/ink292.xml"/><Relationship Id="rId257" Type="http://schemas.openxmlformats.org/officeDocument/2006/relationships/image" Target="../media/image323.png"/><Relationship Id="rId278" Type="http://schemas.openxmlformats.org/officeDocument/2006/relationships/customXml" Target="../ink/ink313.xml"/><Relationship Id="rId401" Type="http://schemas.openxmlformats.org/officeDocument/2006/relationships/image" Target="../media/image395.png"/><Relationship Id="rId422" Type="http://schemas.openxmlformats.org/officeDocument/2006/relationships/customXml" Target="../ink/ink385.xml"/><Relationship Id="rId443" Type="http://schemas.openxmlformats.org/officeDocument/2006/relationships/image" Target="../media/image416.png"/><Relationship Id="rId464" Type="http://schemas.openxmlformats.org/officeDocument/2006/relationships/customXml" Target="../ink/ink406.xml"/><Relationship Id="rId303" Type="http://schemas.openxmlformats.org/officeDocument/2006/relationships/image" Target="../media/image346.png"/><Relationship Id="rId485" Type="http://schemas.openxmlformats.org/officeDocument/2006/relationships/image" Target="../media/image437.png"/><Relationship Id="rId42" Type="http://schemas.openxmlformats.org/officeDocument/2006/relationships/customXml" Target="../ink/ink195.xml"/><Relationship Id="rId84" Type="http://schemas.openxmlformats.org/officeDocument/2006/relationships/customXml" Target="../ink/ink216.xml"/><Relationship Id="rId138" Type="http://schemas.openxmlformats.org/officeDocument/2006/relationships/customXml" Target="../ink/ink243.xml"/><Relationship Id="rId345" Type="http://schemas.openxmlformats.org/officeDocument/2006/relationships/image" Target="../media/image367.png"/><Relationship Id="rId387" Type="http://schemas.openxmlformats.org/officeDocument/2006/relationships/image" Target="../media/image388.png"/><Relationship Id="rId510" Type="http://schemas.openxmlformats.org/officeDocument/2006/relationships/customXml" Target="../ink/ink429.xml"/><Relationship Id="rId191" Type="http://schemas.openxmlformats.org/officeDocument/2006/relationships/image" Target="../media/image290.png"/><Relationship Id="rId205" Type="http://schemas.openxmlformats.org/officeDocument/2006/relationships/image" Target="../media/image297.png"/><Relationship Id="rId247" Type="http://schemas.openxmlformats.org/officeDocument/2006/relationships/image" Target="../media/image318.png"/><Relationship Id="rId412" Type="http://schemas.openxmlformats.org/officeDocument/2006/relationships/customXml" Target="../ink/ink380.xml"/><Relationship Id="rId107" Type="http://schemas.openxmlformats.org/officeDocument/2006/relationships/image" Target="../media/image248.png"/><Relationship Id="rId289" Type="http://schemas.openxmlformats.org/officeDocument/2006/relationships/image" Target="../media/image339.png"/><Relationship Id="rId454" Type="http://schemas.openxmlformats.org/officeDocument/2006/relationships/customXml" Target="../ink/ink401.xml"/><Relationship Id="rId496" Type="http://schemas.openxmlformats.org/officeDocument/2006/relationships/customXml" Target="../ink/ink422.xml"/><Relationship Id="rId11" Type="http://schemas.openxmlformats.org/officeDocument/2006/relationships/image" Target="../media/image200.png"/><Relationship Id="rId53" Type="http://schemas.openxmlformats.org/officeDocument/2006/relationships/image" Target="../media/image221.png"/><Relationship Id="rId149" Type="http://schemas.openxmlformats.org/officeDocument/2006/relationships/image" Target="../media/image269.png"/><Relationship Id="rId314" Type="http://schemas.openxmlformats.org/officeDocument/2006/relationships/customXml" Target="../ink/ink331.xml"/><Relationship Id="rId356" Type="http://schemas.openxmlformats.org/officeDocument/2006/relationships/customXml" Target="../ink/ink352.xml"/><Relationship Id="rId398" Type="http://schemas.openxmlformats.org/officeDocument/2006/relationships/customXml" Target="../ink/ink373.xml"/><Relationship Id="rId521" Type="http://schemas.openxmlformats.org/officeDocument/2006/relationships/image" Target="../media/image455.png"/><Relationship Id="rId95" Type="http://schemas.openxmlformats.org/officeDocument/2006/relationships/image" Target="../media/image242.png"/><Relationship Id="rId160" Type="http://schemas.openxmlformats.org/officeDocument/2006/relationships/customXml" Target="../ink/ink254.xml"/><Relationship Id="rId216" Type="http://schemas.openxmlformats.org/officeDocument/2006/relationships/customXml" Target="../ink/ink282.xml"/><Relationship Id="rId423" Type="http://schemas.openxmlformats.org/officeDocument/2006/relationships/image" Target="../media/image406.png"/><Relationship Id="rId258" Type="http://schemas.openxmlformats.org/officeDocument/2006/relationships/customXml" Target="../ink/ink303.xml"/><Relationship Id="rId465" Type="http://schemas.openxmlformats.org/officeDocument/2006/relationships/image" Target="../media/image427.png"/><Relationship Id="rId22" Type="http://schemas.openxmlformats.org/officeDocument/2006/relationships/customXml" Target="../ink/ink185.xml"/><Relationship Id="rId64" Type="http://schemas.openxmlformats.org/officeDocument/2006/relationships/customXml" Target="../ink/ink206.xml"/><Relationship Id="rId118" Type="http://schemas.openxmlformats.org/officeDocument/2006/relationships/customXml" Target="../ink/ink233.xml"/><Relationship Id="rId325" Type="http://schemas.openxmlformats.org/officeDocument/2006/relationships/image" Target="../media/image357.png"/><Relationship Id="rId367" Type="http://schemas.openxmlformats.org/officeDocument/2006/relationships/image" Target="../media/image378.png"/><Relationship Id="rId171" Type="http://schemas.openxmlformats.org/officeDocument/2006/relationships/image" Target="../media/image280.png"/><Relationship Id="rId227" Type="http://schemas.openxmlformats.org/officeDocument/2006/relationships/image" Target="../media/image308.png"/><Relationship Id="rId269" Type="http://schemas.openxmlformats.org/officeDocument/2006/relationships/image" Target="../media/image329.png"/><Relationship Id="rId434" Type="http://schemas.openxmlformats.org/officeDocument/2006/relationships/customXml" Target="../ink/ink391.xml"/><Relationship Id="rId476" Type="http://schemas.openxmlformats.org/officeDocument/2006/relationships/customXml" Target="../ink/ink412.xml"/><Relationship Id="rId33" Type="http://schemas.openxmlformats.org/officeDocument/2006/relationships/image" Target="../media/image211.png"/><Relationship Id="rId129" Type="http://schemas.openxmlformats.org/officeDocument/2006/relationships/image" Target="../media/image259.png"/><Relationship Id="rId280" Type="http://schemas.openxmlformats.org/officeDocument/2006/relationships/customXml" Target="../ink/ink314.xml"/><Relationship Id="rId336" Type="http://schemas.openxmlformats.org/officeDocument/2006/relationships/customXml" Target="../ink/ink342.xml"/><Relationship Id="rId501" Type="http://schemas.openxmlformats.org/officeDocument/2006/relationships/image" Target="../media/image445.png"/><Relationship Id="rId75" Type="http://schemas.openxmlformats.org/officeDocument/2006/relationships/image" Target="../media/image232.png"/><Relationship Id="rId140" Type="http://schemas.openxmlformats.org/officeDocument/2006/relationships/customXml" Target="../ink/ink244.xml"/><Relationship Id="rId182" Type="http://schemas.openxmlformats.org/officeDocument/2006/relationships/customXml" Target="../ink/ink265.xml"/><Relationship Id="rId378" Type="http://schemas.openxmlformats.org/officeDocument/2006/relationships/customXml" Target="../ink/ink363.xml"/><Relationship Id="rId403" Type="http://schemas.openxmlformats.org/officeDocument/2006/relationships/image" Target="../media/image396.png"/><Relationship Id="rId6" Type="http://schemas.openxmlformats.org/officeDocument/2006/relationships/customXml" Target="../ink/ink177.xml"/><Relationship Id="rId238" Type="http://schemas.openxmlformats.org/officeDocument/2006/relationships/customXml" Target="../ink/ink293.xml"/><Relationship Id="rId445" Type="http://schemas.openxmlformats.org/officeDocument/2006/relationships/image" Target="../media/image417.png"/><Relationship Id="rId487" Type="http://schemas.openxmlformats.org/officeDocument/2006/relationships/image" Target="../media/image438.png"/><Relationship Id="rId291" Type="http://schemas.openxmlformats.org/officeDocument/2006/relationships/image" Target="../media/image340.png"/><Relationship Id="rId305" Type="http://schemas.openxmlformats.org/officeDocument/2006/relationships/image" Target="../media/image347.png"/><Relationship Id="rId347" Type="http://schemas.openxmlformats.org/officeDocument/2006/relationships/image" Target="../media/image368.png"/><Relationship Id="rId512" Type="http://schemas.openxmlformats.org/officeDocument/2006/relationships/customXml" Target="../ink/ink430.xml"/><Relationship Id="rId44" Type="http://schemas.openxmlformats.org/officeDocument/2006/relationships/customXml" Target="../ink/ink196.xml"/><Relationship Id="rId86" Type="http://schemas.openxmlformats.org/officeDocument/2006/relationships/customXml" Target="../ink/ink217.xml"/><Relationship Id="rId151" Type="http://schemas.openxmlformats.org/officeDocument/2006/relationships/image" Target="../media/image270.png"/><Relationship Id="rId389" Type="http://schemas.openxmlformats.org/officeDocument/2006/relationships/image" Target="../media/image389.png"/><Relationship Id="rId193" Type="http://schemas.openxmlformats.org/officeDocument/2006/relationships/image" Target="../media/image291.png"/><Relationship Id="rId207" Type="http://schemas.openxmlformats.org/officeDocument/2006/relationships/image" Target="../media/image298.png"/><Relationship Id="rId249" Type="http://schemas.openxmlformats.org/officeDocument/2006/relationships/image" Target="../media/image319.png"/><Relationship Id="rId414" Type="http://schemas.openxmlformats.org/officeDocument/2006/relationships/customXml" Target="../ink/ink381.xml"/><Relationship Id="rId456" Type="http://schemas.openxmlformats.org/officeDocument/2006/relationships/customXml" Target="../ink/ink402.xml"/><Relationship Id="rId498" Type="http://schemas.openxmlformats.org/officeDocument/2006/relationships/customXml" Target="../ink/ink423.xml"/><Relationship Id="rId13" Type="http://schemas.openxmlformats.org/officeDocument/2006/relationships/image" Target="../media/image201.png"/><Relationship Id="rId109" Type="http://schemas.openxmlformats.org/officeDocument/2006/relationships/image" Target="../media/image249.png"/><Relationship Id="rId260" Type="http://schemas.openxmlformats.org/officeDocument/2006/relationships/customXml" Target="../ink/ink304.xml"/><Relationship Id="rId316" Type="http://schemas.openxmlformats.org/officeDocument/2006/relationships/customXml" Target="../ink/ink332.xml"/><Relationship Id="rId523" Type="http://schemas.openxmlformats.org/officeDocument/2006/relationships/image" Target="../media/image456.png"/><Relationship Id="rId55" Type="http://schemas.openxmlformats.org/officeDocument/2006/relationships/image" Target="../media/image222.png"/><Relationship Id="rId97" Type="http://schemas.openxmlformats.org/officeDocument/2006/relationships/image" Target="../media/image243.png"/><Relationship Id="rId120" Type="http://schemas.openxmlformats.org/officeDocument/2006/relationships/customXml" Target="../ink/ink234.xml"/><Relationship Id="rId358" Type="http://schemas.openxmlformats.org/officeDocument/2006/relationships/customXml" Target="../ink/ink353.xml"/><Relationship Id="rId162" Type="http://schemas.openxmlformats.org/officeDocument/2006/relationships/customXml" Target="../ink/ink255.xml"/><Relationship Id="rId218" Type="http://schemas.openxmlformats.org/officeDocument/2006/relationships/customXml" Target="../ink/ink283.xml"/><Relationship Id="rId425" Type="http://schemas.openxmlformats.org/officeDocument/2006/relationships/image" Target="../media/image407.png"/><Relationship Id="rId467" Type="http://schemas.openxmlformats.org/officeDocument/2006/relationships/image" Target="../media/image428.png"/><Relationship Id="rId271" Type="http://schemas.openxmlformats.org/officeDocument/2006/relationships/image" Target="../media/image330.png"/><Relationship Id="rId24" Type="http://schemas.openxmlformats.org/officeDocument/2006/relationships/customXml" Target="../ink/ink186.xml"/><Relationship Id="rId66" Type="http://schemas.openxmlformats.org/officeDocument/2006/relationships/customXml" Target="../ink/ink207.xml"/><Relationship Id="rId131" Type="http://schemas.openxmlformats.org/officeDocument/2006/relationships/image" Target="../media/image260.png"/><Relationship Id="rId327" Type="http://schemas.openxmlformats.org/officeDocument/2006/relationships/image" Target="../media/image358.png"/><Relationship Id="rId369" Type="http://schemas.openxmlformats.org/officeDocument/2006/relationships/image" Target="../media/image379.png"/><Relationship Id="rId173" Type="http://schemas.openxmlformats.org/officeDocument/2006/relationships/image" Target="../media/image281.png"/><Relationship Id="rId229" Type="http://schemas.openxmlformats.org/officeDocument/2006/relationships/image" Target="../media/image309.png"/><Relationship Id="rId380" Type="http://schemas.openxmlformats.org/officeDocument/2006/relationships/customXml" Target="../ink/ink364.xml"/><Relationship Id="rId436" Type="http://schemas.openxmlformats.org/officeDocument/2006/relationships/customXml" Target="../ink/ink392.xml"/><Relationship Id="rId240" Type="http://schemas.openxmlformats.org/officeDocument/2006/relationships/customXml" Target="../ink/ink294.xml"/><Relationship Id="rId478" Type="http://schemas.openxmlformats.org/officeDocument/2006/relationships/customXml" Target="../ink/ink413.xml"/><Relationship Id="rId35" Type="http://schemas.openxmlformats.org/officeDocument/2006/relationships/image" Target="../media/image212.png"/><Relationship Id="rId77" Type="http://schemas.openxmlformats.org/officeDocument/2006/relationships/image" Target="../media/image233.png"/><Relationship Id="rId100" Type="http://schemas.openxmlformats.org/officeDocument/2006/relationships/customXml" Target="../ink/ink224.xml"/><Relationship Id="rId282" Type="http://schemas.openxmlformats.org/officeDocument/2006/relationships/customXml" Target="../ink/ink315.xml"/><Relationship Id="rId338" Type="http://schemas.openxmlformats.org/officeDocument/2006/relationships/customXml" Target="../ink/ink343.xml"/><Relationship Id="rId503" Type="http://schemas.openxmlformats.org/officeDocument/2006/relationships/image" Target="../media/image4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4BD-0AC6-4DBA-A9F4-0D8DFFBF3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8327"/>
            <a:ext cx="9615055" cy="327746"/>
          </a:xfrm>
        </p:spPr>
        <p:txBody>
          <a:bodyPr>
            <a:normAutofit fontScale="90000"/>
          </a:bodyPr>
          <a:lstStyle/>
          <a:p>
            <a:r>
              <a:rPr lang="en-IN" dirty="0"/>
              <a:t>6 – Probability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73010-BD37-492A-91D6-167EA118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818" y="1357602"/>
            <a:ext cx="6410037" cy="5043198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dirty="0"/>
              <a:t>What is Distribution and why distribution?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What is a Random variable?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What is probability distribution?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Discrete RV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Properties of Expected Value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Properties of Variance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Mean, Variance, Covariance and Correlation Coefficient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dirty="0"/>
              <a:t>Summary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6CC754-F6BD-44DC-AA53-FCFCC2B12C1D}"/>
              </a:ext>
            </a:extLst>
          </p:cNvPr>
          <p:cNvSpPr/>
          <p:nvPr/>
        </p:nvSpPr>
        <p:spPr>
          <a:xfrm>
            <a:off x="7305964" y="1357602"/>
            <a:ext cx="4424218" cy="2071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hlinkClick r:id="rId2"/>
              </a:rPr>
              <a:t>NPTEL - Probability Distribution - 1</a:t>
            </a:r>
            <a:endParaRPr lang="en-IN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47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257DF-E55E-4052-BB93-30841EE6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684"/>
            <a:ext cx="5764696" cy="1626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D9AD5-E449-4331-A678-0189F3DD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5513"/>
            <a:ext cx="5482485" cy="204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63C01-E104-466E-9C95-BAAD91E9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96" y="70061"/>
            <a:ext cx="5855816" cy="335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EB582-2F2A-455D-B467-32947F84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85" y="3852788"/>
            <a:ext cx="6561769" cy="2833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541C65-8D43-4B43-B09D-64E1DAF4F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1" y="4412973"/>
            <a:ext cx="4254295" cy="22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13264-D949-43D4-9209-0DBFCC66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5646" cy="2486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8136A-1A98-4F14-9287-A32785F5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6606"/>
            <a:ext cx="4675645" cy="257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BB95B-D3C3-45B4-8BFB-7C31AAF0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644" y="0"/>
            <a:ext cx="3508513" cy="1779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AF222-4067-448A-9B68-0723DE162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8454"/>
            <a:ext cx="4675644" cy="177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DAED3-D2A6-4B90-8636-0D8F05BF6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644" y="1779546"/>
            <a:ext cx="3506204" cy="1649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11D828-42AB-432E-85C9-35E2C342B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644" y="3443875"/>
            <a:ext cx="4422701" cy="2191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81BA4D-5A25-462B-9B4B-7824378AA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521" y="34737"/>
            <a:ext cx="3961479" cy="25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CBDFCF2-AE5B-477F-8243-95789596477C}"/>
              </a:ext>
            </a:extLst>
          </p:cNvPr>
          <p:cNvGrpSpPr/>
          <p:nvPr/>
        </p:nvGrpSpPr>
        <p:grpSpPr>
          <a:xfrm>
            <a:off x="1572444" y="518207"/>
            <a:ext cx="228960" cy="90360"/>
            <a:chOff x="1572444" y="518207"/>
            <a:chExt cx="22896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DDD0C8-B3AC-4A00-B01E-F395E60CD138}"/>
                    </a:ext>
                  </a:extLst>
                </p14:cNvPr>
                <p14:cNvContentPartPr/>
                <p14:nvPr/>
              </p14:nvContentPartPr>
              <p14:xfrm>
                <a:off x="1572444" y="518207"/>
                <a:ext cx="131040" cy="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DDD0C8-B3AC-4A00-B01E-F395E60CD1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4444" y="500207"/>
                  <a:ext cx="166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C2C3E3-FAF0-457D-B1E8-DC02A94C19CB}"/>
                    </a:ext>
                  </a:extLst>
                </p14:cNvPr>
                <p14:cNvContentPartPr/>
                <p14:nvPr/>
              </p14:nvContentPartPr>
              <p14:xfrm>
                <a:off x="1579284" y="586247"/>
                <a:ext cx="222120" cy="2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C2C3E3-FAF0-457D-B1E8-DC02A94C19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1644" y="568607"/>
                  <a:ext cx="257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E7EC08-9D42-4163-9C8B-993E951D0FE5}"/>
              </a:ext>
            </a:extLst>
          </p:cNvPr>
          <p:cNvGrpSpPr/>
          <p:nvPr/>
        </p:nvGrpSpPr>
        <p:grpSpPr>
          <a:xfrm>
            <a:off x="2050524" y="343607"/>
            <a:ext cx="1307160" cy="433080"/>
            <a:chOff x="2050524" y="343607"/>
            <a:chExt cx="130716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98A98C-AA0E-4503-BD03-22AB00EE74F1}"/>
                    </a:ext>
                  </a:extLst>
                </p14:cNvPr>
                <p14:cNvContentPartPr/>
                <p14:nvPr/>
              </p14:nvContentPartPr>
              <p14:xfrm>
                <a:off x="2050524" y="422447"/>
                <a:ext cx="189360" cy="208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98A98C-AA0E-4503-BD03-22AB00EE74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2884" y="404447"/>
                  <a:ext cx="225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A3A515-E248-4A92-B02A-4728B4473D5A}"/>
                    </a:ext>
                  </a:extLst>
                </p14:cNvPr>
                <p14:cNvContentPartPr/>
                <p14:nvPr/>
              </p14:nvContentPartPr>
              <p14:xfrm>
                <a:off x="2053044" y="352247"/>
                <a:ext cx="344520" cy="24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A3A515-E248-4A92-B02A-4728B4473D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5044" y="334607"/>
                  <a:ext cx="380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A79AE2-8AA1-47A8-8937-96DA9675BE5A}"/>
                    </a:ext>
                  </a:extLst>
                </p14:cNvPr>
                <p14:cNvContentPartPr/>
                <p14:nvPr/>
              </p14:nvContentPartPr>
              <p14:xfrm>
                <a:off x="2296764" y="472847"/>
                <a:ext cx="9612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A79AE2-8AA1-47A8-8937-96DA9675BE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9124" y="455207"/>
                  <a:ext cx="131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A430E9-DE7A-4B44-AB4B-FC34B4D5B3A7}"/>
                    </a:ext>
                  </a:extLst>
                </p14:cNvPr>
                <p14:cNvContentPartPr/>
                <p14:nvPr/>
              </p14:nvContentPartPr>
              <p14:xfrm>
                <a:off x="2498364" y="499127"/>
                <a:ext cx="12852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A430E9-DE7A-4B44-AB4B-FC34B4D5B3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0724" y="481487"/>
                  <a:ext cx="164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5C2BA0-611D-4363-9DB0-CFBE0BCD4450}"/>
                    </a:ext>
                  </a:extLst>
                </p14:cNvPr>
                <p14:cNvContentPartPr/>
                <p14:nvPr/>
              </p14:nvContentPartPr>
              <p14:xfrm>
                <a:off x="2648124" y="493367"/>
                <a:ext cx="140760" cy="16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5C2BA0-611D-4363-9DB0-CFBE0BCD4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30124" y="475367"/>
                  <a:ext cx="176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7BFA6D3-BE96-4961-A8F6-5DCEEF93FC83}"/>
                    </a:ext>
                  </a:extLst>
                </p14:cNvPr>
                <p14:cNvContentPartPr/>
                <p14:nvPr/>
              </p14:nvContentPartPr>
              <p14:xfrm>
                <a:off x="2841804" y="343607"/>
                <a:ext cx="171720" cy="28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7BFA6D3-BE96-4961-A8F6-5DCEEF93FC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3804" y="325967"/>
                  <a:ext cx="207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0FD37C-BDCA-419E-A18D-E9E7538535CA}"/>
                    </a:ext>
                  </a:extLst>
                </p14:cNvPr>
                <p14:cNvContentPartPr/>
                <p14:nvPr/>
              </p14:nvContentPartPr>
              <p14:xfrm>
                <a:off x="2993364" y="419567"/>
                <a:ext cx="91440" cy="11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0FD37C-BDCA-419E-A18D-E9E753853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5364" y="401567"/>
                  <a:ext cx="12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FD1943-5E07-4540-B94A-75C3BED6B599}"/>
                    </a:ext>
                  </a:extLst>
                </p14:cNvPr>
                <p14:cNvContentPartPr/>
                <p14:nvPr/>
              </p14:nvContentPartPr>
              <p14:xfrm>
                <a:off x="3111804" y="525047"/>
                <a:ext cx="89280" cy="13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FD1943-5E07-4540-B94A-75C3BED6B5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4164" y="507407"/>
                  <a:ext cx="12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52CA15-C582-4A19-8EEC-C74E7130D30E}"/>
                    </a:ext>
                  </a:extLst>
                </p14:cNvPr>
                <p14:cNvContentPartPr/>
                <p14:nvPr/>
              </p14:nvContentPartPr>
              <p14:xfrm>
                <a:off x="3268044" y="398687"/>
                <a:ext cx="89640" cy="26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52CA15-C582-4A19-8EEC-C74E7130D3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0044" y="380687"/>
                  <a:ext cx="1252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DBCFB-BE97-42F6-AE9F-96C157549987}"/>
              </a:ext>
            </a:extLst>
          </p:cNvPr>
          <p:cNvGrpSpPr/>
          <p:nvPr/>
        </p:nvGrpSpPr>
        <p:grpSpPr>
          <a:xfrm>
            <a:off x="3614004" y="367727"/>
            <a:ext cx="863640" cy="321120"/>
            <a:chOff x="3614004" y="367727"/>
            <a:chExt cx="8636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B2ECE5-A8AB-4301-9E89-113527CEB92C}"/>
                    </a:ext>
                  </a:extLst>
                </p14:cNvPr>
                <p14:cNvContentPartPr/>
                <p14:nvPr/>
              </p14:nvContentPartPr>
              <p14:xfrm>
                <a:off x="3614004" y="538007"/>
                <a:ext cx="170640" cy="15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B2ECE5-A8AB-4301-9E89-113527CEB9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6004" y="520367"/>
                  <a:ext cx="206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F505B7-C6D5-416B-98BC-0120D7DA9B0A}"/>
                    </a:ext>
                  </a:extLst>
                </p14:cNvPr>
                <p14:cNvContentPartPr/>
                <p14:nvPr/>
              </p14:nvContentPartPr>
              <p14:xfrm>
                <a:off x="3846204" y="367727"/>
                <a:ext cx="631440" cy="30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F505B7-C6D5-416B-98BC-0120D7DA9B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8564" y="349727"/>
                  <a:ext cx="66708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F5F30D-28CB-4DB9-A941-329355671936}"/>
              </a:ext>
            </a:extLst>
          </p:cNvPr>
          <p:cNvGrpSpPr/>
          <p:nvPr/>
        </p:nvGrpSpPr>
        <p:grpSpPr>
          <a:xfrm>
            <a:off x="4917204" y="522167"/>
            <a:ext cx="189000" cy="99360"/>
            <a:chOff x="4917204" y="522167"/>
            <a:chExt cx="18900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04C8DA-AB28-4458-90AE-CC98C667B7CA}"/>
                    </a:ext>
                  </a:extLst>
                </p14:cNvPr>
                <p14:cNvContentPartPr/>
                <p14:nvPr/>
              </p14:nvContentPartPr>
              <p14:xfrm>
                <a:off x="4917204" y="522167"/>
                <a:ext cx="121680" cy="1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04C8DA-AB28-4458-90AE-CC98C667B7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9204" y="504527"/>
                  <a:ext cx="157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2B7EFD-D404-4925-9FEB-FDE637C9B7FC}"/>
                    </a:ext>
                  </a:extLst>
                </p14:cNvPr>
                <p14:cNvContentPartPr/>
                <p14:nvPr/>
              </p14:nvContentPartPr>
              <p14:xfrm>
                <a:off x="4930884" y="592727"/>
                <a:ext cx="175320" cy="2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2B7EFD-D404-4925-9FEB-FDE637C9B7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3244" y="574727"/>
                  <a:ext cx="2109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8CD0F-35B6-4561-858D-2FA5B6F1F48D}"/>
              </a:ext>
            </a:extLst>
          </p:cNvPr>
          <p:cNvGrpSpPr/>
          <p:nvPr/>
        </p:nvGrpSpPr>
        <p:grpSpPr>
          <a:xfrm>
            <a:off x="5623884" y="441527"/>
            <a:ext cx="734400" cy="352080"/>
            <a:chOff x="5623884" y="441527"/>
            <a:chExt cx="7344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E2E69-48A1-4EE9-B3D5-6C0A4FF89B26}"/>
                    </a:ext>
                  </a:extLst>
                </p14:cNvPr>
                <p14:cNvContentPartPr/>
                <p14:nvPr/>
              </p14:nvContentPartPr>
              <p14:xfrm>
                <a:off x="5623884" y="479327"/>
                <a:ext cx="122760" cy="26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DE2E69-48A1-4EE9-B3D5-6C0A4FF89B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6244" y="461327"/>
                  <a:ext cx="158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941146-5B72-4338-93F4-CFB1FAAC0BC0}"/>
                    </a:ext>
                  </a:extLst>
                </p14:cNvPr>
                <p14:cNvContentPartPr/>
                <p14:nvPr/>
              </p14:nvContentPartPr>
              <p14:xfrm>
                <a:off x="5630004" y="604247"/>
                <a:ext cx="153360" cy="2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941146-5B72-4338-93F4-CFB1FAAC0B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12004" y="586247"/>
                  <a:ext cx="189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111E31-7946-4B2D-B7FD-F7CB0F638A04}"/>
                    </a:ext>
                  </a:extLst>
                </p14:cNvPr>
                <p14:cNvContentPartPr/>
                <p14:nvPr/>
              </p14:nvContentPartPr>
              <p14:xfrm>
                <a:off x="5650884" y="441527"/>
                <a:ext cx="309600" cy="29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111E31-7946-4B2D-B7FD-F7CB0F638A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2884" y="423527"/>
                  <a:ext cx="345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003447-A8E5-4A0E-9A0D-AC28519CBFD4}"/>
                    </a:ext>
                  </a:extLst>
                </p14:cNvPr>
                <p14:cNvContentPartPr/>
                <p14:nvPr/>
              </p14:nvContentPartPr>
              <p14:xfrm>
                <a:off x="6016284" y="571487"/>
                <a:ext cx="179640" cy="13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003447-A8E5-4A0E-9A0D-AC28519CBF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98644" y="553487"/>
                  <a:ext cx="21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2731B7-613B-4E90-8800-D402028CE571}"/>
                    </a:ext>
                  </a:extLst>
                </p14:cNvPr>
                <p14:cNvContentPartPr/>
                <p14:nvPr/>
              </p14:nvContentPartPr>
              <p14:xfrm>
                <a:off x="6231924" y="443687"/>
                <a:ext cx="126360" cy="34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2731B7-613B-4E90-8800-D402028CE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13924" y="426047"/>
                  <a:ext cx="162000" cy="38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8B0F77-8FED-4941-933B-F34B7E1FE1B5}"/>
                  </a:ext>
                </a:extLst>
              </p14:cNvPr>
              <p14:cNvContentPartPr/>
              <p14:nvPr/>
            </p14:nvContentPartPr>
            <p14:xfrm>
              <a:off x="6702084" y="587327"/>
              <a:ext cx="144000" cy="13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8B0F77-8FED-4941-933B-F34B7E1FE1B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84084" y="569687"/>
                <a:ext cx="17964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70338-D0C9-4A3D-B55A-A20A135A7BEF}"/>
              </a:ext>
            </a:extLst>
          </p:cNvPr>
          <p:cNvGrpSpPr/>
          <p:nvPr/>
        </p:nvGrpSpPr>
        <p:grpSpPr>
          <a:xfrm>
            <a:off x="7111764" y="495167"/>
            <a:ext cx="1216800" cy="358920"/>
            <a:chOff x="7111764" y="495167"/>
            <a:chExt cx="12168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A4237E-95AE-4CA7-9266-B0403C8D99CD}"/>
                    </a:ext>
                  </a:extLst>
                </p14:cNvPr>
                <p14:cNvContentPartPr/>
                <p14:nvPr/>
              </p14:nvContentPartPr>
              <p14:xfrm>
                <a:off x="7111764" y="657167"/>
                <a:ext cx="60840" cy="13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A4237E-95AE-4CA7-9266-B0403C8D99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93764" y="639527"/>
                  <a:ext cx="9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03584A-6BFF-41C8-AC5F-4E435D5FFCE4}"/>
                    </a:ext>
                  </a:extLst>
                </p14:cNvPr>
                <p14:cNvContentPartPr/>
                <p14:nvPr/>
              </p14:nvContentPartPr>
              <p14:xfrm>
                <a:off x="7200684" y="647807"/>
                <a:ext cx="79200" cy="14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03584A-6BFF-41C8-AC5F-4E435D5FFC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2684" y="630167"/>
                  <a:ext cx="114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0B15B0-2A05-45B4-91ED-37D6C053C4DE}"/>
                    </a:ext>
                  </a:extLst>
                </p14:cNvPr>
                <p14:cNvContentPartPr/>
                <p14:nvPr/>
              </p14:nvContentPartPr>
              <p14:xfrm>
                <a:off x="7179084" y="495167"/>
                <a:ext cx="745920" cy="13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0B15B0-2A05-45B4-91ED-37D6C053C4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61444" y="477167"/>
                  <a:ext cx="781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B778E8-94FE-4DCB-9737-B760EF7B360C}"/>
                    </a:ext>
                  </a:extLst>
                </p14:cNvPr>
                <p14:cNvContentPartPr/>
                <p14:nvPr/>
              </p14:nvContentPartPr>
              <p14:xfrm>
                <a:off x="7754364" y="673367"/>
                <a:ext cx="14724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B778E8-94FE-4DCB-9737-B760EF7B36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36364" y="655727"/>
                  <a:ext cx="18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78446C-BE62-4BEA-8A73-6EDBA7C2B38C}"/>
                    </a:ext>
                  </a:extLst>
                </p14:cNvPr>
                <p14:cNvContentPartPr/>
                <p14:nvPr/>
              </p14:nvContentPartPr>
              <p14:xfrm>
                <a:off x="8036964" y="644927"/>
                <a:ext cx="291600" cy="209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78446C-BE62-4BEA-8A73-6EDBA7C2B3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19324" y="626927"/>
                  <a:ext cx="3272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CCBC5B-C7CA-4672-901E-FC4DFB2EFC14}"/>
              </a:ext>
            </a:extLst>
          </p:cNvPr>
          <p:cNvGrpSpPr/>
          <p:nvPr/>
        </p:nvGrpSpPr>
        <p:grpSpPr>
          <a:xfrm>
            <a:off x="8632764" y="720887"/>
            <a:ext cx="123840" cy="69480"/>
            <a:chOff x="8632764" y="720887"/>
            <a:chExt cx="12384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B49DC-B382-4671-A9E7-71D09FA8B2F5}"/>
                    </a:ext>
                  </a:extLst>
                </p14:cNvPr>
                <p14:cNvContentPartPr/>
                <p14:nvPr/>
              </p14:nvContentPartPr>
              <p14:xfrm>
                <a:off x="8653644" y="720887"/>
                <a:ext cx="10296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B49DC-B382-4671-A9E7-71D09FA8B2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6004" y="702887"/>
                  <a:ext cx="13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1AF5E5-848B-4903-847E-D0EDE66D8839}"/>
                    </a:ext>
                  </a:extLst>
                </p14:cNvPr>
                <p14:cNvContentPartPr/>
                <p14:nvPr/>
              </p14:nvContentPartPr>
              <p14:xfrm>
                <a:off x="8632764" y="780647"/>
                <a:ext cx="105480" cy="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1AF5E5-848B-4903-847E-D0EDE66D88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14764" y="762647"/>
                  <a:ext cx="1411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31CFBA-6A7A-4B42-B577-279C060E2A98}"/>
                  </a:ext>
                </a:extLst>
              </p14:cNvPr>
              <p14:cNvContentPartPr/>
              <p14:nvPr/>
            </p14:nvContentPartPr>
            <p14:xfrm>
              <a:off x="9063324" y="525047"/>
              <a:ext cx="371520" cy="369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31CFBA-6A7A-4B42-B577-279C060E2A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45324" y="507047"/>
                <a:ext cx="4071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1E2CCD2-F7FE-47D6-9A79-44739EB2329A}"/>
              </a:ext>
            </a:extLst>
          </p:cNvPr>
          <p:cNvGrpSpPr/>
          <p:nvPr/>
        </p:nvGrpSpPr>
        <p:grpSpPr>
          <a:xfrm>
            <a:off x="10669284" y="636647"/>
            <a:ext cx="435960" cy="287640"/>
            <a:chOff x="10669284" y="636647"/>
            <a:chExt cx="43596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C7426-E35B-47C4-9FA5-D3068F0D9CA7}"/>
                    </a:ext>
                  </a:extLst>
                </p14:cNvPr>
                <p14:cNvContentPartPr/>
                <p14:nvPr/>
              </p14:nvContentPartPr>
              <p14:xfrm>
                <a:off x="10669284" y="636647"/>
                <a:ext cx="295200" cy="20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C7426-E35B-47C4-9FA5-D3068F0D9C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1644" y="618647"/>
                  <a:ext cx="330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58AB02-2134-459C-BB07-ED0384E9AF5A}"/>
                    </a:ext>
                  </a:extLst>
                </p14:cNvPr>
                <p14:cNvContentPartPr/>
                <p14:nvPr/>
              </p14:nvContentPartPr>
              <p14:xfrm>
                <a:off x="11047644" y="781727"/>
                <a:ext cx="22680" cy="14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58AB02-2134-459C-BB07-ED0384E9AF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30004" y="763727"/>
                  <a:ext cx="5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B487AE-6AE9-40DA-8451-3DE3EAEE525E}"/>
                    </a:ext>
                  </a:extLst>
                </p14:cNvPr>
                <p14:cNvContentPartPr/>
                <p14:nvPr/>
              </p14:nvContentPartPr>
              <p14:xfrm>
                <a:off x="11099124" y="642047"/>
                <a:ext cx="6120" cy="2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B487AE-6AE9-40DA-8451-3DE3EAEE52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81124" y="624047"/>
                  <a:ext cx="417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4ECCE0-9466-428C-81D5-E645A53764EC}"/>
              </a:ext>
            </a:extLst>
          </p:cNvPr>
          <p:cNvGrpSpPr/>
          <p:nvPr/>
        </p:nvGrpSpPr>
        <p:grpSpPr>
          <a:xfrm>
            <a:off x="9723564" y="621527"/>
            <a:ext cx="729360" cy="289800"/>
            <a:chOff x="9723564" y="621527"/>
            <a:chExt cx="72936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B41B6E-8250-41D9-B19F-77B7A2754407}"/>
                    </a:ext>
                  </a:extLst>
                </p14:cNvPr>
                <p14:cNvContentPartPr/>
                <p14:nvPr/>
              </p14:nvContentPartPr>
              <p14:xfrm>
                <a:off x="9723564" y="704687"/>
                <a:ext cx="12600" cy="19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B41B6E-8250-41D9-B19F-77B7A27544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05564" y="686687"/>
                  <a:ext cx="48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A45ACD-0294-4363-B976-09174B45713D}"/>
                    </a:ext>
                  </a:extLst>
                </p14:cNvPr>
                <p14:cNvContentPartPr/>
                <p14:nvPr/>
              </p14:nvContentPartPr>
              <p14:xfrm>
                <a:off x="9730404" y="676967"/>
                <a:ext cx="88200" cy="12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A45ACD-0294-4363-B976-09174B4571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12764" y="659327"/>
                  <a:ext cx="123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5E6849-5724-4E3C-962B-62FAEE956AE0}"/>
                    </a:ext>
                  </a:extLst>
                </p14:cNvPr>
                <p14:cNvContentPartPr/>
                <p14:nvPr/>
              </p14:nvContentPartPr>
              <p14:xfrm>
                <a:off x="9905364" y="625127"/>
                <a:ext cx="39960" cy="217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5E6849-5724-4E3C-962B-62FAEE956A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87724" y="607487"/>
                  <a:ext cx="75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4D22D-F9B6-41CA-92C0-DE27EB8460AA}"/>
                    </a:ext>
                  </a:extLst>
                </p14:cNvPr>
                <p14:cNvContentPartPr/>
                <p14:nvPr/>
              </p14:nvContentPartPr>
              <p14:xfrm>
                <a:off x="10025604" y="684887"/>
                <a:ext cx="8352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4D22D-F9B6-41CA-92C0-DE27EB8460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07964" y="666887"/>
                  <a:ext cx="119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B29D0E-4821-4CAF-9424-B683FB6A05EF}"/>
                    </a:ext>
                  </a:extLst>
                </p14:cNvPr>
                <p14:cNvContentPartPr/>
                <p14:nvPr/>
              </p14:nvContentPartPr>
              <p14:xfrm>
                <a:off x="10098684" y="697127"/>
                <a:ext cx="59760" cy="11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B29D0E-4821-4CAF-9424-B683FB6A05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81044" y="679127"/>
                  <a:ext cx="95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DF848C-E619-4D47-ACEB-76CA5220A1BE}"/>
                    </a:ext>
                  </a:extLst>
                </p14:cNvPr>
                <p14:cNvContentPartPr/>
                <p14:nvPr/>
              </p14:nvContentPartPr>
              <p14:xfrm>
                <a:off x="10229724" y="621527"/>
                <a:ext cx="122400" cy="25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DF848C-E619-4D47-ACEB-76CA5220A1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12084" y="603527"/>
                  <a:ext cx="158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7BDEB7-131F-4BC6-90B2-CA11B50BF80C}"/>
                    </a:ext>
                  </a:extLst>
                </p14:cNvPr>
                <p14:cNvContentPartPr/>
                <p14:nvPr/>
              </p14:nvContentPartPr>
              <p14:xfrm>
                <a:off x="10451484" y="816287"/>
                <a:ext cx="1440" cy="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7BDEB7-131F-4BC6-90B2-CA11B50BF8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33844" y="798647"/>
                  <a:ext cx="37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F7B04E-0DCC-43C6-90A4-12BBD33C57B7}"/>
                    </a:ext>
                  </a:extLst>
                </p14:cNvPr>
                <p14:cNvContentPartPr/>
                <p14:nvPr/>
              </p14:nvContentPartPr>
              <p14:xfrm>
                <a:off x="10189044" y="796487"/>
                <a:ext cx="8640" cy="11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F7B04E-0DCC-43C6-90A4-12BBD33C57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71044" y="778487"/>
                  <a:ext cx="44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D55860-84B1-4A99-95B9-52EAFE56CA79}"/>
                    </a:ext>
                  </a:extLst>
                </p14:cNvPr>
                <p14:cNvContentPartPr/>
                <p14:nvPr/>
              </p14:nvContentPartPr>
              <p14:xfrm>
                <a:off x="10225044" y="646367"/>
                <a:ext cx="7200" cy="2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D55860-84B1-4A99-95B9-52EAFE56CA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07404" y="628367"/>
                  <a:ext cx="428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2D616-F1BB-43B9-9F23-0E6EF9136F2B}"/>
              </a:ext>
            </a:extLst>
          </p:cNvPr>
          <p:cNvGrpSpPr/>
          <p:nvPr/>
        </p:nvGrpSpPr>
        <p:grpSpPr>
          <a:xfrm>
            <a:off x="9007164" y="984407"/>
            <a:ext cx="342360" cy="233280"/>
            <a:chOff x="9007164" y="984407"/>
            <a:chExt cx="3423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2EC476-FAC3-4832-B378-4845F7B83881}"/>
                    </a:ext>
                  </a:extLst>
                </p14:cNvPr>
                <p14:cNvContentPartPr/>
                <p14:nvPr/>
              </p14:nvContentPartPr>
              <p14:xfrm>
                <a:off x="9015444" y="1073687"/>
                <a:ext cx="2268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2EC476-FAC3-4832-B378-4845F7B838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97444" y="1055687"/>
                  <a:ext cx="58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074312-B90E-4A68-8023-7053506BF29F}"/>
                    </a:ext>
                  </a:extLst>
                </p14:cNvPr>
                <p14:cNvContentPartPr/>
                <p14:nvPr/>
              </p14:nvContentPartPr>
              <p14:xfrm>
                <a:off x="9007164" y="984407"/>
                <a:ext cx="159120" cy="130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074312-B90E-4A68-8023-7053506BF2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89524" y="966407"/>
                  <a:ext cx="19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9316E3-E198-481C-86DC-6C00EB7F437A}"/>
                    </a:ext>
                  </a:extLst>
                </p14:cNvPr>
                <p14:cNvContentPartPr/>
                <p14:nvPr/>
              </p14:nvContentPartPr>
              <p14:xfrm>
                <a:off x="9121644" y="1160807"/>
                <a:ext cx="86760" cy="1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9316E3-E198-481C-86DC-6C00EB7F43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3644" y="1142807"/>
                  <a:ext cx="122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6A2C6D-D4DE-4542-A311-F8FC672810E9}"/>
                    </a:ext>
                  </a:extLst>
                </p14:cNvPr>
                <p14:cNvContentPartPr/>
                <p14:nvPr/>
              </p14:nvContentPartPr>
              <p14:xfrm>
                <a:off x="9339804" y="1060007"/>
                <a:ext cx="9720" cy="15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6A2C6D-D4DE-4542-A311-F8FC672810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21804" y="1042007"/>
                  <a:ext cx="453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E5DAB76-05FF-4F69-A035-06BC4D829D6B}"/>
                  </a:ext>
                </a:extLst>
              </p14:cNvPr>
              <p14:cNvContentPartPr/>
              <p14:nvPr/>
            </p14:nvContentPartPr>
            <p14:xfrm>
              <a:off x="9254484" y="197807"/>
              <a:ext cx="127800" cy="197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E5DAB76-05FF-4F69-A035-06BC4D829D6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36844" y="180167"/>
                <a:ext cx="16344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8F12FAEC-836A-4242-9A6D-E16B0CB05A02}"/>
              </a:ext>
            </a:extLst>
          </p:cNvPr>
          <p:cNvGrpSpPr/>
          <p:nvPr/>
        </p:nvGrpSpPr>
        <p:grpSpPr>
          <a:xfrm>
            <a:off x="358164" y="1467167"/>
            <a:ext cx="1592640" cy="272880"/>
            <a:chOff x="358164" y="1467167"/>
            <a:chExt cx="15926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745441-2AA3-4D88-87B2-3458CF28FC12}"/>
                    </a:ext>
                  </a:extLst>
                </p14:cNvPr>
                <p14:cNvContentPartPr/>
                <p14:nvPr/>
              </p14:nvContentPartPr>
              <p14:xfrm>
                <a:off x="358164" y="1467167"/>
                <a:ext cx="90000" cy="240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745441-2AA3-4D88-87B2-3458CF28FC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0524" y="1449527"/>
                  <a:ext cx="125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294F29-14D0-40CA-A0E6-71F2CE4B4686}"/>
                    </a:ext>
                  </a:extLst>
                </p14:cNvPr>
                <p14:cNvContentPartPr/>
                <p14:nvPr/>
              </p14:nvContentPartPr>
              <p14:xfrm>
                <a:off x="493884" y="1600367"/>
                <a:ext cx="162720" cy="13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294F29-14D0-40CA-A0E6-71F2CE4B46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244" y="1582367"/>
                  <a:ext cx="198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3745B3-4F10-4D39-B061-F7A5379C7DAF}"/>
                    </a:ext>
                  </a:extLst>
                </p14:cNvPr>
                <p14:cNvContentPartPr/>
                <p14:nvPr/>
              </p14:nvContentPartPr>
              <p14:xfrm>
                <a:off x="704844" y="1591727"/>
                <a:ext cx="100080" cy="148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3745B3-4F10-4D39-B061-F7A5379C7D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204" y="1574087"/>
                  <a:ext cx="135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086FF9-8457-4472-8008-F336D481BC57}"/>
                    </a:ext>
                  </a:extLst>
                </p14:cNvPr>
                <p14:cNvContentPartPr/>
                <p14:nvPr/>
              </p14:nvContentPartPr>
              <p14:xfrm>
                <a:off x="913284" y="1598567"/>
                <a:ext cx="29520" cy="114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086FF9-8457-4472-8008-F336D481BC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5284" y="1580567"/>
                  <a:ext cx="65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FE7702-FBF3-464E-8B71-F5E585711FEA}"/>
                    </a:ext>
                  </a:extLst>
                </p14:cNvPr>
                <p14:cNvContentPartPr/>
                <p14:nvPr/>
              </p14:nvContentPartPr>
              <p14:xfrm>
                <a:off x="915444" y="1499927"/>
                <a:ext cx="25920" cy="4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FE7702-FBF3-464E-8B71-F5E585711F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7804" y="1481927"/>
                  <a:ext cx="61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C5CDF2-6CBF-4F07-9C48-28D990906484}"/>
                    </a:ext>
                  </a:extLst>
                </p14:cNvPr>
                <p14:cNvContentPartPr/>
                <p14:nvPr/>
              </p14:nvContentPartPr>
              <p14:xfrm>
                <a:off x="1004364" y="1595687"/>
                <a:ext cx="163800" cy="10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C5CDF2-6CBF-4F07-9C48-28D99090648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6364" y="1578047"/>
                  <a:ext cx="199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BE2C5E-1120-4685-B443-F6D795F0B0BA}"/>
                    </a:ext>
                  </a:extLst>
                </p14:cNvPr>
                <p14:cNvContentPartPr/>
                <p14:nvPr/>
              </p14:nvContentPartPr>
              <p14:xfrm>
                <a:off x="1234044" y="1580207"/>
                <a:ext cx="152640" cy="10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BE2C5E-1120-4685-B443-F6D795F0B0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6404" y="1562567"/>
                  <a:ext cx="18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D9ACCA-E98B-4384-8369-10F4F8E5F3CE}"/>
                    </a:ext>
                  </a:extLst>
                </p14:cNvPr>
                <p14:cNvContentPartPr/>
                <p14:nvPr/>
              </p14:nvContentPartPr>
              <p14:xfrm>
                <a:off x="1410804" y="1562927"/>
                <a:ext cx="540000" cy="156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D9ACCA-E98B-4384-8369-10F4F8E5F3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92804" y="1544927"/>
                  <a:ext cx="575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19F281-9B02-4E3C-B57E-EF3FA83708FA}"/>
                    </a:ext>
                  </a:extLst>
                </p14:cNvPr>
                <p14:cNvContentPartPr/>
                <p14:nvPr/>
              </p14:nvContentPartPr>
              <p14:xfrm>
                <a:off x="1801044" y="1687847"/>
                <a:ext cx="96120" cy="5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19F281-9B02-4E3C-B57E-EF3FA83708F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83044" y="1669847"/>
                  <a:ext cx="131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1179744-F950-4E0E-A07C-126CA6BE3CCE}"/>
              </a:ext>
            </a:extLst>
          </p:cNvPr>
          <p:cNvGrpSpPr/>
          <p:nvPr/>
        </p:nvGrpSpPr>
        <p:grpSpPr>
          <a:xfrm>
            <a:off x="2481084" y="1476167"/>
            <a:ext cx="1068840" cy="360000"/>
            <a:chOff x="2481084" y="1476167"/>
            <a:chExt cx="106884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1EDE7A-5BDD-4EA7-A729-92E3481065E5}"/>
                    </a:ext>
                  </a:extLst>
                </p14:cNvPr>
                <p14:cNvContentPartPr/>
                <p14:nvPr/>
              </p14:nvContentPartPr>
              <p14:xfrm>
                <a:off x="2481084" y="1476167"/>
                <a:ext cx="203400" cy="267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1EDE7A-5BDD-4EA7-A729-92E3481065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63444" y="1458167"/>
                  <a:ext cx="2390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041E62-3D32-4EED-B906-BE6F24432E39}"/>
                    </a:ext>
                  </a:extLst>
                </p14:cNvPr>
                <p14:cNvContentPartPr/>
                <p14:nvPr/>
              </p14:nvContentPartPr>
              <p14:xfrm>
                <a:off x="2728044" y="1632407"/>
                <a:ext cx="175680" cy="11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041E62-3D32-4EED-B906-BE6F24432E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10404" y="1614767"/>
                  <a:ext cx="211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AB1812-362F-4A7A-998D-78FC140833F2}"/>
                    </a:ext>
                  </a:extLst>
                </p14:cNvPr>
                <p14:cNvContentPartPr/>
                <p14:nvPr/>
              </p14:nvContentPartPr>
              <p14:xfrm>
                <a:off x="2960964" y="1583087"/>
                <a:ext cx="126000" cy="14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7AB1812-362F-4A7A-998D-78FC140833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42964" y="1565087"/>
                  <a:ext cx="161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708DAC-BC65-4701-A0AB-FEE1BF67ED12}"/>
                    </a:ext>
                  </a:extLst>
                </p14:cNvPr>
                <p14:cNvContentPartPr/>
                <p14:nvPr/>
              </p14:nvContentPartPr>
              <p14:xfrm>
                <a:off x="3191724" y="1503887"/>
                <a:ext cx="51840" cy="289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708DAC-BC65-4701-A0AB-FEE1BF67ED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73724" y="1486247"/>
                  <a:ext cx="87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061614-C2C2-4A06-9E4A-1E1B525E6EE8}"/>
                    </a:ext>
                  </a:extLst>
                </p14:cNvPr>
                <p14:cNvContentPartPr/>
                <p14:nvPr/>
              </p14:nvContentPartPr>
              <p14:xfrm>
                <a:off x="3294324" y="1565087"/>
                <a:ext cx="142560" cy="20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061614-C2C2-4A06-9E4A-1E1B525E6E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76324" y="1547087"/>
                  <a:ext cx="178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7ABCB1-A9A0-4CA3-B0B2-149E17218A47}"/>
                    </a:ext>
                  </a:extLst>
                </p14:cNvPr>
                <p14:cNvContentPartPr/>
                <p14:nvPr/>
              </p14:nvContentPartPr>
              <p14:xfrm>
                <a:off x="3406284" y="1512167"/>
                <a:ext cx="143640" cy="324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7ABCB1-A9A0-4CA3-B0B2-149E17218A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8284" y="1494527"/>
                  <a:ext cx="1792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E65103-5482-470D-8861-FAB035AFB6AC}"/>
              </a:ext>
            </a:extLst>
          </p:cNvPr>
          <p:cNvGrpSpPr/>
          <p:nvPr/>
        </p:nvGrpSpPr>
        <p:grpSpPr>
          <a:xfrm>
            <a:off x="4049244" y="1518647"/>
            <a:ext cx="945000" cy="300600"/>
            <a:chOff x="4049244" y="1518647"/>
            <a:chExt cx="9450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92C6DE-280B-4BB8-BEB8-8CDFE129D896}"/>
                    </a:ext>
                  </a:extLst>
                </p14:cNvPr>
                <p14:cNvContentPartPr/>
                <p14:nvPr/>
              </p14:nvContentPartPr>
              <p14:xfrm>
                <a:off x="4049244" y="1625927"/>
                <a:ext cx="119520" cy="30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92C6DE-280B-4BB8-BEB8-8CDFE129D8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31244" y="1607927"/>
                  <a:ext cx="155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2DDEEA-D128-4A63-B8EB-AE3646BAC790}"/>
                    </a:ext>
                  </a:extLst>
                </p14:cNvPr>
                <p14:cNvContentPartPr/>
                <p14:nvPr/>
              </p14:nvContentPartPr>
              <p14:xfrm>
                <a:off x="4070124" y="1705487"/>
                <a:ext cx="86760" cy="1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2DDEEA-D128-4A63-B8EB-AE3646BAC7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52124" y="1687847"/>
                  <a:ext cx="122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EE8754-7D83-4D9A-A192-2CF2D02945A9}"/>
                    </a:ext>
                  </a:extLst>
                </p14:cNvPr>
                <p14:cNvContentPartPr/>
                <p14:nvPr/>
              </p14:nvContentPartPr>
              <p14:xfrm>
                <a:off x="4312764" y="1574447"/>
                <a:ext cx="173880" cy="195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EE8754-7D83-4D9A-A192-2CF2D02945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95124" y="1556447"/>
                  <a:ext cx="209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BB934A6-8F62-4DCD-8E18-39A099120F3C}"/>
                    </a:ext>
                  </a:extLst>
                </p14:cNvPr>
                <p14:cNvContentPartPr/>
                <p14:nvPr/>
              </p14:nvContentPartPr>
              <p14:xfrm>
                <a:off x="4559004" y="1603607"/>
                <a:ext cx="258120" cy="21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BB934A6-8F62-4DCD-8E18-39A099120F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41004" y="1585967"/>
                  <a:ext cx="293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87FA89-8E92-4E57-A2EA-AC3226B4EF71}"/>
                    </a:ext>
                  </a:extLst>
                </p14:cNvPr>
                <p14:cNvContentPartPr/>
                <p14:nvPr/>
              </p14:nvContentPartPr>
              <p14:xfrm>
                <a:off x="4690764" y="1579487"/>
                <a:ext cx="131040" cy="19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87FA89-8E92-4E57-A2EA-AC3226B4EF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72764" y="1561847"/>
                  <a:ext cx="166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52C146-1C92-4F85-B4AA-92BD9F5C0E8F}"/>
                    </a:ext>
                  </a:extLst>
                </p14:cNvPr>
                <p14:cNvContentPartPr/>
                <p14:nvPr/>
              </p14:nvContentPartPr>
              <p14:xfrm>
                <a:off x="4787604" y="1518647"/>
                <a:ext cx="206640" cy="30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52C146-1C92-4F85-B4AA-92BD9F5C0E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69604" y="1500647"/>
                  <a:ext cx="24228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A5E8372-8215-479C-8B0C-572C154B0685}"/>
              </a:ext>
            </a:extLst>
          </p:cNvPr>
          <p:cNvGrpSpPr/>
          <p:nvPr/>
        </p:nvGrpSpPr>
        <p:grpSpPr>
          <a:xfrm>
            <a:off x="5560884" y="1713047"/>
            <a:ext cx="195120" cy="72720"/>
            <a:chOff x="5560884" y="1713047"/>
            <a:chExt cx="19512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CE9F3E-8AA8-4A56-881B-83CD129A8057}"/>
                    </a:ext>
                  </a:extLst>
                </p14:cNvPr>
                <p14:cNvContentPartPr/>
                <p14:nvPr/>
              </p14:nvContentPartPr>
              <p14:xfrm>
                <a:off x="5560884" y="1713047"/>
                <a:ext cx="159120" cy="1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CE9F3E-8AA8-4A56-881B-83CD129A80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3244" y="1695047"/>
                  <a:ext cx="194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665065-15F7-4F4A-9DE0-4B9864CB1AFE}"/>
                    </a:ext>
                  </a:extLst>
                </p14:cNvPr>
                <p14:cNvContentPartPr/>
                <p14:nvPr/>
              </p14:nvContentPartPr>
              <p14:xfrm>
                <a:off x="5613444" y="1759127"/>
                <a:ext cx="142560" cy="26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665065-15F7-4F4A-9DE0-4B9864CB1A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95804" y="1741487"/>
                  <a:ext cx="17820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5F837E-5B84-4BCD-B720-585A0C40AF4F}"/>
              </a:ext>
            </a:extLst>
          </p:cNvPr>
          <p:cNvGrpSpPr/>
          <p:nvPr/>
        </p:nvGrpSpPr>
        <p:grpSpPr>
          <a:xfrm>
            <a:off x="6869844" y="1690727"/>
            <a:ext cx="1066680" cy="352800"/>
            <a:chOff x="6869844" y="1690727"/>
            <a:chExt cx="106668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659EAB-3882-4DBC-A5E9-C99717C6DAC0}"/>
                    </a:ext>
                  </a:extLst>
                </p14:cNvPr>
                <p14:cNvContentPartPr/>
                <p14:nvPr/>
              </p14:nvContentPartPr>
              <p14:xfrm>
                <a:off x="6869844" y="1729967"/>
                <a:ext cx="49680" cy="23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659EAB-3882-4DBC-A5E9-C99717C6DAC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51844" y="1712327"/>
                  <a:ext cx="85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EE2151-465A-403C-9215-F361FB1F9872}"/>
                    </a:ext>
                  </a:extLst>
                </p14:cNvPr>
                <p14:cNvContentPartPr/>
                <p14:nvPr/>
              </p14:nvContentPartPr>
              <p14:xfrm>
                <a:off x="6998364" y="1820687"/>
                <a:ext cx="67680" cy="12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EE2151-465A-403C-9215-F361FB1F98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80724" y="1803047"/>
                  <a:ext cx="103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B1304B-298B-4946-BE1A-EAACBF009E9A}"/>
                    </a:ext>
                  </a:extLst>
                </p14:cNvPr>
                <p14:cNvContentPartPr/>
                <p14:nvPr/>
              </p14:nvContentPartPr>
              <p14:xfrm>
                <a:off x="7067124" y="1804127"/>
                <a:ext cx="12996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B1304B-298B-4946-BE1A-EAACBF009E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49484" y="1786487"/>
                  <a:ext cx="165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D98794-E510-424D-A0EB-EC44E4B772DF}"/>
                    </a:ext>
                  </a:extLst>
                </p14:cNvPr>
                <p14:cNvContentPartPr/>
                <p14:nvPr/>
              </p14:nvContentPartPr>
              <p14:xfrm>
                <a:off x="7230564" y="1690727"/>
                <a:ext cx="276840" cy="19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D98794-E510-424D-A0EB-EC44E4B772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12564" y="1673087"/>
                  <a:ext cx="312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B26D78C-E25D-46BA-BBD0-3A9D115B97BC}"/>
                    </a:ext>
                  </a:extLst>
                </p14:cNvPr>
                <p14:cNvContentPartPr/>
                <p14:nvPr/>
              </p14:nvContentPartPr>
              <p14:xfrm>
                <a:off x="7628724" y="1838327"/>
                <a:ext cx="216720" cy="149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B26D78C-E25D-46BA-BBD0-3A9D115B97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1084" y="1820327"/>
                  <a:ext cx="25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50E0C7-7E2A-45E0-9C2E-020CC069F0E7}"/>
                    </a:ext>
                  </a:extLst>
                </p14:cNvPr>
                <p14:cNvContentPartPr/>
                <p14:nvPr/>
              </p14:nvContentPartPr>
              <p14:xfrm>
                <a:off x="7829964" y="1710887"/>
                <a:ext cx="106560" cy="332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50E0C7-7E2A-45E0-9C2E-020CC069F0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12324" y="1693247"/>
                  <a:ext cx="142200" cy="36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3ADDC8-F17B-4F6F-A4AF-8895FFC547AF}"/>
                  </a:ext>
                </a:extLst>
              </p14:cNvPr>
              <p14:cNvContentPartPr/>
              <p14:nvPr/>
            </p14:nvContentPartPr>
            <p14:xfrm>
              <a:off x="8129844" y="1928327"/>
              <a:ext cx="16560" cy="14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3ADDC8-F17B-4F6F-A4AF-8895FFC547A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112204" y="1910327"/>
                <a:ext cx="5220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ACA8C28-4D93-4CEA-9C11-642D5B9F7971}"/>
              </a:ext>
            </a:extLst>
          </p:cNvPr>
          <p:cNvGrpSpPr/>
          <p:nvPr/>
        </p:nvGrpSpPr>
        <p:grpSpPr>
          <a:xfrm>
            <a:off x="8308764" y="1740407"/>
            <a:ext cx="628200" cy="306720"/>
            <a:chOff x="8308764" y="1740407"/>
            <a:chExt cx="6282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1021577-A24E-4883-BE00-3D17CEEFBAAD}"/>
                    </a:ext>
                  </a:extLst>
                </p14:cNvPr>
                <p14:cNvContentPartPr/>
                <p14:nvPr/>
              </p14:nvContentPartPr>
              <p14:xfrm>
                <a:off x="8315244" y="1817807"/>
                <a:ext cx="24840" cy="229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1021577-A24E-4883-BE00-3D17CEEFBA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97604" y="1800167"/>
                  <a:ext cx="60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D07347-22AC-4655-9B3E-776AC9239E3F}"/>
                    </a:ext>
                  </a:extLst>
                </p14:cNvPr>
                <p14:cNvContentPartPr/>
                <p14:nvPr/>
              </p14:nvContentPartPr>
              <p14:xfrm>
                <a:off x="8308764" y="1822847"/>
                <a:ext cx="166320" cy="106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D07347-22AC-4655-9B3E-776AC9239E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1124" y="1805207"/>
                  <a:ext cx="201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2EF8FA-3ACA-4C2D-9189-AB73015E1E0F}"/>
                    </a:ext>
                  </a:extLst>
                </p14:cNvPr>
                <p14:cNvContentPartPr/>
                <p14:nvPr/>
              </p14:nvContentPartPr>
              <p14:xfrm>
                <a:off x="8507844" y="1755887"/>
                <a:ext cx="220680" cy="24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2EF8FA-3ACA-4C2D-9189-AB73015E1E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90204" y="1738247"/>
                  <a:ext cx="256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554E94-24FA-4283-A0C7-D26D8EE5067C}"/>
                    </a:ext>
                  </a:extLst>
                </p14:cNvPr>
                <p14:cNvContentPartPr/>
                <p14:nvPr/>
              </p14:nvContentPartPr>
              <p14:xfrm>
                <a:off x="8705124" y="1807367"/>
                <a:ext cx="77400" cy="131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554E94-24FA-4283-A0C7-D26D8EE506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87124" y="1789727"/>
                  <a:ext cx="11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9AA409-D129-403E-B458-B68142BB14CD}"/>
                    </a:ext>
                  </a:extLst>
                </p14:cNvPr>
                <p14:cNvContentPartPr/>
                <p14:nvPr/>
              </p14:nvContentPartPr>
              <p14:xfrm>
                <a:off x="8812404" y="1740407"/>
                <a:ext cx="124560" cy="264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9AA409-D129-403E-B458-B68142BB14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94404" y="1722767"/>
                  <a:ext cx="160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29BDEF-4853-4251-9476-6AAF560FB8DC}"/>
                    </a:ext>
                  </a:extLst>
                </p14:cNvPr>
                <p14:cNvContentPartPr/>
                <p14:nvPr/>
              </p14:nvContentPartPr>
              <p14:xfrm>
                <a:off x="8791524" y="1882967"/>
                <a:ext cx="15480" cy="13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29BDEF-4853-4251-9476-6AAF560FB8D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73524" y="1865327"/>
                  <a:ext cx="51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EF3E17-3B64-4D1C-99FD-D8567DF986D8}"/>
                    </a:ext>
                  </a:extLst>
                </p14:cNvPr>
                <p14:cNvContentPartPr/>
                <p14:nvPr/>
              </p14:nvContentPartPr>
              <p14:xfrm>
                <a:off x="8800884" y="1759127"/>
                <a:ext cx="15480" cy="3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EF3E17-3B64-4D1C-99FD-D8567DF986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82884" y="1741487"/>
                  <a:ext cx="5112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C69673-6262-4161-AF03-C2410A41EE19}"/>
              </a:ext>
            </a:extLst>
          </p:cNvPr>
          <p:cNvGrpSpPr/>
          <p:nvPr/>
        </p:nvGrpSpPr>
        <p:grpSpPr>
          <a:xfrm>
            <a:off x="6233004" y="1297247"/>
            <a:ext cx="512640" cy="902160"/>
            <a:chOff x="6233004" y="1297247"/>
            <a:chExt cx="5126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48C132-5508-4082-A358-BEC98C02B691}"/>
                    </a:ext>
                  </a:extLst>
                </p14:cNvPr>
                <p14:cNvContentPartPr/>
                <p14:nvPr/>
              </p14:nvContentPartPr>
              <p14:xfrm>
                <a:off x="6291324" y="1538807"/>
                <a:ext cx="454320" cy="392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48C132-5508-4082-A358-BEC98C02B6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73324" y="1520807"/>
                  <a:ext cx="489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D4DF91-EFA5-42D3-B9B1-1C4B8D6777C0}"/>
                    </a:ext>
                  </a:extLst>
                </p14:cNvPr>
                <p14:cNvContentPartPr/>
                <p14:nvPr/>
              </p14:nvContentPartPr>
              <p14:xfrm>
                <a:off x="6233004" y="2064767"/>
                <a:ext cx="2124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D4DF91-EFA5-42D3-B9B1-1C4B8D6777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15004" y="2046767"/>
                  <a:ext cx="56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E5FA415-236A-4949-829D-5258584A4A6A}"/>
                    </a:ext>
                  </a:extLst>
                </p14:cNvPr>
                <p14:cNvContentPartPr/>
                <p14:nvPr/>
              </p14:nvContentPartPr>
              <p14:xfrm>
                <a:off x="6265764" y="1930127"/>
                <a:ext cx="222120" cy="12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E5FA415-236A-4949-829D-5258584A4A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47764" y="1912487"/>
                  <a:ext cx="25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9261FB4-00BA-4BD2-8261-E27042315D98}"/>
                    </a:ext>
                  </a:extLst>
                </p14:cNvPr>
                <p14:cNvContentPartPr/>
                <p14:nvPr/>
              </p14:nvContentPartPr>
              <p14:xfrm>
                <a:off x="6386004" y="2030927"/>
                <a:ext cx="237240" cy="138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9261FB4-00BA-4BD2-8261-E27042315D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68004" y="2013287"/>
                  <a:ext cx="272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5C7001-83E5-4BB4-A1BA-4F84C4BC6553}"/>
                    </a:ext>
                  </a:extLst>
                </p14:cNvPr>
                <p14:cNvContentPartPr/>
                <p14:nvPr/>
              </p14:nvContentPartPr>
              <p14:xfrm>
                <a:off x="6560964" y="1297247"/>
                <a:ext cx="159120" cy="172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5C7001-83E5-4BB4-A1BA-4F84C4BC65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42964" y="1279247"/>
                  <a:ext cx="1947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D6AD5E0-0E34-4C9D-B05C-F008DA4A6CDC}"/>
              </a:ext>
            </a:extLst>
          </p:cNvPr>
          <p:cNvGrpSpPr/>
          <p:nvPr/>
        </p:nvGrpSpPr>
        <p:grpSpPr>
          <a:xfrm>
            <a:off x="9244044" y="1811687"/>
            <a:ext cx="196200" cy="81360"/>
            <a:chOff x="9244044" y="1811687"/>
            <a:chExt cx="19620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C867B7-AF40-4102-AAC1-58AB932582C3}"/>
                    </a:ext>
                  </a:extLst>
                </p14:cNvPr>
                <p14:cNvContentPartPr/>
                <p14:nvPr/>
              </p14:nvContentPartPr>
              <p14:xfrm>
                <a:off x="9244044" y="1847327"/>
                <a:ext cx="11880" cy="41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C867B7-AF40-4102-AAC1-58AB932582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26404" y="1829687"/>
                  <a:ext cx="47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FD686D-AC24-4320-84A1-85399DF90ACB}"/>
                    </a:ext>
                  </a:extLst>
                </p14:cNvPr>
                <p14:cNvContentPartPr/>
                <p14:nvPr/>
              </p14:nvContentPartPr>
              <p14:xfrm>
                <a:off x="9283644" y="1811687"/>
                <a:ext cx="105480" cy="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FD686D-AC24-4320-84A1-85399DF90A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66004" y="1793687"/>
                  <a:ext cx="141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38DB78C-F678-473C-AC6A-AA4E304EB414}"/>
                    </a:ext>
                  </a:extLst>
                </p14:cNvPr>
                <p14:cNvContentPartPr/>
                <p14:nvPr/>
              </p14:nvContentPartPr>
              <p14:xfrm>
                <a:off x="9273204" y="1874687"/>
                <a:ext cx="167040" cy="18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38DB78C-F678-473C-AC6A-AA4E304EB4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55564" y="1856687"/>
                  <a:ext cx="2026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ADD0E77-1AE3-414B-AE34-46D467AD6EFD}"/>
              </a:ext>
            </a:extLst>
          </p:cNvPr>
          <p:cNvGrpSpPr/>
          <p:nvPr/>
        </p:nvGrpSpPr>
        <p:grpSpPr>
          <a:xfrm>
            <a:off x="10006884" y="1474007"/>
            <a:ext cx="1878480" cy="712800"/>
            <a:chOff x="10006884" y="1474007"/>
            <a:chExt cx="1878480" cy="7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2F7D1F9-640A-4727-AA59-F33515926CB2}"/>
                    </a:ext>
                  </a:extLst>
                </p14:cNvPr>
                <p14:cNvContentPartPr/>
                <p14:nvPr/>
              </p14:nvContentPartPr>
              <p14:xfrm>
                <a:off x="10007964" y="1810607"/>
                <a:ext cx="172080" cy="17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2F7D1F9-640A-4727-AA59-F33515926C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90324" y="1792607"/>
                  <a:ext cx="207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0E69CBB-3D26-42D5-8164-4F808D32EB23}"/>
                    </a:ext>
                  </a:extLst>
                </p14:cNvPr>
                <p14:cNvContentPartPr/>
                <p14:nvPr/>
              </p14:nvContentPartPr>
              <p14:xfrm>
                <a:off x="10009404" y="1868207"/>
                <a:ext cx="147240" cy="3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0E69CBB-3D26-42D5-8164-4F808D32EB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91404" y="1850567"/>
                  <a:ext cx="182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D20C9D-2D1E-4292-BE13-F493D2E2A500}"/>
                    </a:ext>
                  </a:extLst>
                </p14:cNvPr>
                <p14:cNvContentPartPr/>
                <p14:nvPr/>
              </p14:nvContentPartPr>
              <p14:xfrm>
                <a:off x="10006884" y="1756967"/>
                <a:ext cx="181080" cy="2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D20C9D-2D1E-4292-BE13-F493D2E2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89244" y="1739327"/>
                  <a:ext cx="216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5B832A-7F74-4EAB-BB84-267136FB9B9E}"/>
                    </a:ext>
                  </a:extLst>
                </p14:cNvPr>
                <p14:cNvContentPartPr/>
                <p14:nvPr/>
              </p14:nvContentPartPr>
              <p14:xfrm>
                <a:off x="10398924" y="1657967"/>
                <a:ext cx="140760" cy="47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5B832A-7F74-4EAB-BB84-267136FB9B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80924" y="1639967"/>
                  <a:ext cx="1764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B649917-9901-4D81-A084-985714A4E22C}"/>
                    </a:ext>
                  </a:extLst>
                </p14:cNvPr>
                <p14:cNvContentPartPr/>
                <p14:nvPr/>
              </p14:nvContentPartPr>
              <p14:xfrm>
                <a:off x="10563444" y="1820687"/>
                <a:ext cx="93600" cy="13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B649917-9901-4D81-A084-985714A4E2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45804" y="1803047"/>
                  <a:ext cx="12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9BE0DD-2E5B-403B-A1FE-2F800C32DB13}"/>
                    </a:ext>
                  </a:extLst>
                </p14:cNvPr>
                <p14:cNvContentPartPr/>
                <p14:nvPr/>
              </p14:nvContentPartPr>
              <p14:xfrm>
                <a:off x="10652724" y="1799087"/>
                <a:ext cx="118440" cy="160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9BE0DD-2E5B-403B-A1FE-2F800C32DB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34724" y="1781087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786059-EF5C-4843-9452-FEBDAAE0C32D}"/>
                    </a:ext>
                  </a:extLst>
                </p14:cNvPr>
                <p14:cNvContentPartPr/>
                <p14:nvPr/>
              </p14:nvContentPartPr>
              <p14:xfrm>
                <a:off x="10841004" y="1829327"/>
                <a:ext cx="163440" cy="6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786059-EF5C-4843-9452-FEBDAAE0C3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23364" y="1811687"/>
                  <a:ext cx="199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37FBA2-5943-43A1-91EA-651B8E8546C0}"/>
                    </a:ext>
                  </a:extLst>
                </p14:cNvPr>
                <p14:cNvContentPartPr/>
                <p14:nvPr/>
              </p14:nvContentPartPr>
              <p14:xfrm>
                <a:off x="11108844" y="1798727"/>
                <a:ext cx="241200" cy="175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37FBA2-5943-43A1-91EA-651B8E8546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91204" y="1781087"/>
                  <a:ext cx="276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2C6E95-C614-4CB0-8B2A-9EB2F359C69F}"/>
                    </a:ext>
                  </a:extLst>
                </p14:cNvPr>
                <p14:cNvContentPartPr/>
                <p14:nvPr/>
              </p14:nvContentPartPr>
              <p14:xfrm>
                <a:off x="11402604" y="1630967"/>
                <a:ext cx="117720" cy="498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2C6E95-C614-4CB0-8B2A-9EB2F359C69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84964" y="1613327"/>
                  <a:ext cx="1533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9628FB9-DA24-4127-8C24-E09537BBBE73}"/>
                    </a:ext>
                  </a:extLst>
                </p14:cNvPr>
                <p14:cNvContentPartPr/>
                <p14:nvPr/>
              </p14:nvContentPartPr>
              <p14:xfrm>
                <a:off x="11556684" y="1474007"/>
                <a:ext cx="144000" cy="163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9628FB9-DA24-4127-8C24-E09537BBBE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38684" y="1456007"/>
                  <a:ext cx="179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FB03887-D998-4F28-8171-A1DC83B6B3E8}"/>
                    </a:ext>
                  </a:extLst>
                </p14:cNvPr>
                <p14:cNvContentPartPr/>
                <p14:nvPr/>
              </p14:nvContentPartPr>
              <p14:xfrm>
                <a:off x="10292364" y="1578407"/>
                <a:ext cx="127800" cy="60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FB03887-D998-4F28-8171-A1DC83B6B3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74364" y="1560767"/>
                  <a:ext cx="1634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557A6F-63EA-4914-88C6-1EBD2904CA2D}"/>
                    </a:ext>
                  </a:extLst>
                </p14:cNvPr>
                <p14:cNvContentPartPr/>
                <p14:nvPr/>
              </p14:nvContentPartPr>
              <p14:xfrm>
                <a:off x="11628324" y="1533407"/>
                <a:ext cx="257040" cy="624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557A6F-63EA-4914-88C6-1EBD2904CA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10324" y="1515767"/>
                  <a:ext cx="292680" cy="66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E30B7DC-759A-4FC4-BCEC-0039D74BB135}"/>
              </a:ext>
            </a:extLst>
          </p:cNvPr>
          <p:cNvGrpSpPr/>
          <p:nvPr/>
        </p:nvGrpSpPr>
        <p:grpSpPr>
          <a:xfrm>
            <a:off x="471204" y="319487"/>
            <a:ext cx="838440" cy="783720"/>
            <a:chOff x="471204" y="319487"/>
            <a:chExt cx="8384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2CDD7B-1B25-4103-A91B-8563E5787E3D}"/>
                    </a:ext>
                  </a:extLst>
                </p14:cNvPr>
                <p14:cNvContentPartPr/>
                <p14:nvPr/>
              </p14:nvContentPartPr>
              <p14:xfrm>
                <a:off x="471204" y="319487"/>
                <a:ext cx="183240" cy="266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2CDD7B-1B25-4103-A91B-8563E5787E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3564" y="301487"/>
                  <a:ext cx="218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E69CF2-8599-4884-BC99-28379F41E3EC}"/>
                    </a:ext>
                  </a:extLst>
                </p14:cNvPr>
                <p14:cNvContentPartPr/>
                <p14:nvPr/>
              </p14:nvContentPartPr>
              <p14:xfrm>
                <a:off x="719604" y="428567"/>
                <a:ext cx="184680" cy="14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E69CF2-8599-4884-BC99-28379F41E3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1604" y="410567"/>
                  <a:ext cx="220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8A6C8A-C440-4C42-9C68-DEFFCFF46125}"/>
                    </a:ext>
                  </a:extLst>
                </p14:cNvPr>
                <p14:cNvContentPartPr/>
                <p14:nvPr/>
              </p14:nvContentPartPr>
              <p14:xfrm>
                <a:off x="953244" y="447287"/>
                <a:ext cx="356400" cy="19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8A6C8A-C440-4C42-9C68-DEFFCFF461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5604" y="429287"/>
                  <a:ext cx="39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F1788F-C786-421A-AE25-601DAC9085E3}"/>
                    </a:ext>
                  </a:extLst>
                </p14:cNvPr>
                <p14:cNvContentPartPr/>
                <p14:nvPr/>
              </p14:nvContentPartPr>
              <p14:xfrm>
                <a:off x="795204" y="791807"/>
                <a:ext cx="342000" cy="243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F1788F-C786-421A-AE25-601DAC9085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7564" y="774167"/>
                  <a:ext cx="377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A306A3-CDEA-48D8-9B3B-E3B0E1533023}"/>
                    </a:ext>
                  </a:extLst>
                </p14:cNvPr>
                <p14:cNvContentPartPr/>
                <p14:nvPr/>
              </p14:nvContentPartPr>
              <p14:xfrm>
                <a:off x="590364" y="685967"/>
                <a:ext cx="225000" cy="417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A306A3-CDEA-48D8-9B3B-E3B0E15330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2724" y="668327"/>
                  <a:ext cx="2606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B15B93-0CE0-432C-BF1D-2B60F21526BC}"/>
                    </a:ext>
                  </a:extLst>
                </p14:cNvPr>
                <p14:cNvContentPartPr/>
                <p14:nvPr/>
              </p14:nvContentPartPr>
              <p14:xfrm>
                <a:off x="1105524" y="652127"/>
                <a:ext cx="184680" cy="44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B15B93-0CE0-432C-BF1D-2B60F21526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7884" y="634487"/>
                  <a:ext cx="2203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8D113A-2AD1-4320-8FAC-F4E344A26EE3}"/>
              </a:ext>
            </a:extLst>
          </p:cNvPr>
          <p:cNvGrpSpPr/>
          <p:nvPr/>
        </p:nvGrpSpPr>
        <p:grpSpPr>
          <a:xfrm>
            <a:off x="885204" y="1888727"/>
            <a:ext cx="671040" cy="314280"/>
            <a:chOff x="885204" y="1888727"/>
            <a:chExt cx="6710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9F5C38-7D19-40BA-9FFE-C4A06EEB8713}"/>
                    </a:ext>
                  </a:extLst>
                </p14:cNvPr>
                <p14:cNvContentPartPr/>
                <p14:nvPr/>
              </p14:nvContentPartPr>
              <p14:xfrm>
                <a:off x="885204" y="2039567"/>
                <a:ext cx="365760" cy="163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9F5C38-7D19-40BA-9FFE-C4A06EEB87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7564" y="2021567"/>
                  <a:ext cx="401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3AB472-0708-4F3A-B38A-F10D6508C076}"/>
                    </a:ext>
                  </a:extLst>
                </p14:cNvPr>
                <p14:cNvContentPartPr/>
                <p14:nvPr/>
              </p14:nvContentPartPr>
              <p14:xfrm>
                <a:off x="1348524" y="1888727"/>
                <a:ext cx="207720" cy="145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3AB472-0708-4F3A-B38A-F10D6508C0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30524" y="1871087"/>
                  <a:ext cx="2433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7A0918-72EC-4E5F-9EA5-67F34918B10D}"/>
              </a:ext>
            </a:extLst>
          </p:cNvPr>
          <p:cNvGrpSpPr/>
          <p:nvPr/>
        </p:nvGrpSpPr>
        <p:grpSpPr>
          <a:xfrm>
            <a:off x="353124" y="2947127"/>
            <a:ext cx="1447200" cy="434160"/>
            <a:chOff x="353124" y="2947127"/>
            <a:chExt cx="14472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41E2150-B9BE-4752-8358-E2D4872F9595}"/>
                    </a:ext>
                  </a:extLst>
                </p14:cNvPr>
                <p14:cNvContentPartPr/>
                <p14:nvPr/>
              </p14:nvContentPartPr>
              <p14:xfrm>
                <a:off x="403524" y="3294167"/>
                <a:ext cx="2520" cy="5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41E2150-B9BE-4752-8358-E2D4872F95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5524" y="3276167"/>
                  <a:ext cx="38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9FD056C-21F0-4DDD-8371-E19EA01557FF}"/>
                    </a:ext>
                  </a:extLst>
                </p14:cNvPr>
                <p14:cNvContentPartPr/>
                <p14:nvPr/>
              </p14:nvContentPartPr>
              <p14:xfrm>
                <a:off x="353124" y="3113087"/>
                <a:ext cx="252720" cy="268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9FD056C-21F0-4DDD-8371-E19EA01557F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5484" y="3095087"/>
                  <a:ext cx="288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689500-6028-4B16-8CD5-7834781EB8CD}"/>
                    </a:ext>
                  </a:extLst>
                </p14:cNvPr>
                <p14:cNvContentPartPr/>
                <p14:nvPr/>
              </p14:nvContentPartPr>
              <p14:xfrm>
                <a:off x="684684" y="3030647"/>
                <a:ext cx="25920" cy="27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689500-6028-4B16-8CD5-7834781EB8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6684" y="3012647"/>
                  <a:ext cx="61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245CFE-56DD-4E6C-8BDB-0F1FD241031A}"/>
                    </a:ext>
                  </a:extLst>
                </p14:cNvPr>
                <p14:cNvContentPartPr/>
                <p14:nvPr/>
              </p14:nvContentPartPr>
              <p14:xfrm>
                <a:off x="626364" y="3145847"/>
                <a:ext cx="568440" cy="135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245CFE-56DD-4E6C-8BDB-0F1FD24103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8364" y="3128207"/>
                  <a:ext cx="604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2DB258-6D1A-46EA-BCD5-DC4F565747E7}"/>
                    </a:ext>
                  </a:extLst>
                </p14:cNvPr>
                <p14:cNvContentPartPr/>
                <p14:nvPr/>
              </p14:nvContentPartPr>
              <p14:xfrm>
                <a:off x="1226124" y="3005447"/>
                <a:ext cx="88920" cy="233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2DB258-6D1A-46EA-BCD5-DC4F565747E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08124" y="2987447"/>
                  <a:ext cx="124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B5B10FD-240B-4BFF-BB48-CFBA6A9FBD7C}"/>
                    </a:ext>
                  </a:extLst>
                </p14:cNvPr>
                <p14:cNvContentPartPr/>
                <p14:nvPr/>
              </p14:nvContentPartPr>
              <p14:xfrm>
                <a:off x="1379844" y="2947127"/>
                <a:ext cx="420480" cy="334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B5B10FD-240B-4BFF-BB48-CFBA6A9FBD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61844" y="2929127"/>
                  <a:ext cx="45612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53FE572-3F95-4D65-B5CC-7EF0F424B722}"/>
              </a:ext>
            </a:extLst>
          </p:cNvPr>
          <p:cNvGrpSpPr/>
          <p:nvPr/>
        </p:nvGrpSpPr>
        <p:grpSpPr>
          <a:xfrm>
            <a:off x="2065284" y="2876567"/>
            <a:ext cx="1471680" cy="381240"/>
            <a:chOff x="2065284" y="2876567"/>
            <a:chExt cx="147168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0B92B6-6BAA-4DE1-A7FD-4AF1F5FCFF9D}"/>
                    </a:ext>
                  </a:extLst>
                </p14:cNvPr>
                <p14:cNvContentPartPr/>
                <p14:nvPr/>
              </p14:nvContentPartPr>
              <p14:xfrm>
                <a:off x="2065284" y="2876567"/>
                <a:ext cx="164880" cy="365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0B92B6-6BAA-4DE1-A7FD-4AF1F5FCFF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47644" y="2858567"/>
                  <a:ext cx="200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A1DB05-09E8-4EAB-9896-EE122EE0C912}"/>
                    </a:ext>
                  </a:extLst>
                </p14:cNvPr>
                <p14:cNvContentPartPr/>
                <p14:nvPr/>
              </p14:nvContentPartPr>
              <p14:xfrm>
                <a:off x="2267244" y="3103727"/>
                <a:ext cx="69480" cy="150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A1DB05-09E8-4EAB-9896-EE122EE0C91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49244" y="3086087"/>
                  <a:ext cx="105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053FC4A-26E6-4A3C-8E58-BAACBEC0B5A2}"/>
                    </a:ext>
                  </a:extLst>
                </p14:cNvPr>
                <p14:cNvContentPartPr/>
                <p14:nvPr/>
              </p14:nvContentPartPr>
              <p14:xfrm>
                <a:off x="2426724" y="3094727"/>
                <a:ext cx="192600" cy="153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053FC4A-26E6-4A3C-8E58-BAACBEC0B5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08724" y="3076727"/>
                  <a:ext cx="228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6A67C34-4383-401C-8665-CE098DF1710E}"/>
                    </a:ext>
                  </a:extLst>
                </p14:cNvPr>
                <p14:cNvContentPartPr/>
                <p14:nvPr/>
              </p14:nvContentPartPr>
              <p14:xfrm>
                <a:off x="2597724" y="3004367"/>
                <a:ext cx="21240" cy="40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6A67C34-4383-401C-8665-CE098DF171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80084" y="2986367"/>
                  <a:ext cx="56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ED43741-7948-47C9-9C6F-B6710D947C11}"/>
                    </a:ext>
                  </a:extLst>
                </p14:cNvPr>
                <p14:cNvContentPartPr/>
                <p14:nvPr/>
              </p14:nvContentPartPr>
              <p14:xfrm>
                <a:off x="2679084" y="2921927"/>
                <a:ext cx="268920" cy="334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ED43741-7948-47C9-9C6F-B6710D947C1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61444" y="2903927"/>
                  <a:ext cx="304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4A15686-9496-4920-A048-F979D924E9D7}"/>
                    </a:ext>
                  </a:extLst>
                </p14:cNvPr>
                <p14:cNvContentPartPr/>
                <p14:nvPr/>
              </p14:nvContentPartPr>
              <p14:xfrm>
                <a:off x="2887524" y="3101567"/>
                <a:ext cx="205560" cy="125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4A15686-9496-4920-A048-F979D924E9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69524" y="3083567"/>
                  <a:ext cx="241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423DAC-7303-4FD4-B0E1-6F575D38DD34}"/>
                    </a:ext>
                  </a:extLst>
                </p14:cNvPr>
                <p14:cNvContentPartPr/>
                <p14:nvPr/>
              </p14:nvContentPartPr>
              <p14:xfrm>
                <a:off x="3067884" y="2952887"/>
                <a:ext cx="22680" cy="54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423DAC-7303-4FD4-B0E1-6F575D38DD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0244" y="2935247"/>
                  <a:ext cx="58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D4BA87-E673-4F61-A74F-3E0B0B79497E}"/>
                    </a:ext>
                  </a:extLst>
                </p14:cNvPr>
                <p14:cNvContentPartPr/>
                <p14:nvPr/>
              </p14:nvContentPartPr>
              <p14:xfrm>
                <a:off x="3152124" y="3096887"/>
                <a:ext cx="104400" cy="128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D4BA87-E673-4F61-A74F-3E0B0B79497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34124" y="3079247"/>
                  <a:ext cx="14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0E16E5B-A91B-48AA-AF56-5E0684D79C11}"/>
                    </a:ext>
                  </a:extLst>
                </p14:cNvPr>
                <p14:cNvContentPartPr/>
                <p14:nvPr/>
              </p14:nvContentPartPr>
              <p14:xfrm>
                <a:off x="3299004" y="3026687"/>
                <a:ext cx="237960" cy="231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0E16E5B-A91B-48AA-AF56-5E0684D79C1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81004" y="3009047"/>
                  <a:ext cx="27360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C3B6628-10B8-47F5-9D77-DBD45973B2B5}"/>
                  </a:ext>
                </a:extLst>
              </p14:cNvPr>
              <p14:cNvContentPartPr/>
              <p14:nvPr/>
            </p14:nvContentPartPr>
            <p14:xfrm>
              <a:off x="1135764" y="2218127"/>
              <a:ext cx="279720" cy="1958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C3B6628-10B8-47F5-9D77-DBD45973B2B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117764" y="2200127"/>
                <a:ext cx="31536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D5951F1-B2B7-42E6-A9E3-A2145A940BC0}"/>
              </a:ext>
            </a:extLst>
          </p:cNvPr>
          <p:cNvGrpSpPr/>
          <p:nvPr/>
        </p:nvGrpSpPr>
        <p:grpSpPr>
          <a:xfrm>
            <a:off x="1212444" y="3663887"/>
            <a:ext cx="538200" cy="418680"/>
            <a:chOff x="1212444" y="3663887"/>
            <a:chExt cx="5382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3CD9F5D-C661-4D96-999F-8F77A2C802A1}"/>
                    </a:ext>
                  </a:extLst>
                </p14:cNvPr>
                <p14:cNvContentPartPr/>
                <p14:nvPr/>
              </p14:nvContentPartPr>
              <p14:xfrm>
                <a:off x="1212444" y="3663887"/>
                <a:ext cx="214200" cy="195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3CD9F5D-C661-4D96-999F-8F77A2C802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94444" y="3646247"/>
                  <a:ext cx="249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C1ECB65-D52D-4065-97AC-64F4CF9C6D90}"/>
                    </a:ext>
                  </a:extLst>
                </p14:cNvPr>
                <p14:cNvContentPartPr/>
                <p14:nvPr/>
              </p14:nvContentPartPr>
              <p14:xfrm>
                <a:off x="1405404" y="3838847"/>
                <a:ext cx="345240" cy="243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C1ECB65-D52D-4065-97AC-64F4CF9C6D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87404" y="3820847"/>
                  <a:ext cx="3808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09D139A-9B1F-4B0F-BEAA-D440C86C4794}"/>
              </a:ext>
            </a:extLst>
          </p:cNvPr>
          <p:cNvGrpSpPr/>
          <p:nvPr/>
        </p:nvGrpSpPr>
        <p:grpSpPr>
          <a:xfrm>
            <a:off x="3882204" y="3325487"/>
            <a:ext cx="183600" cy="96840"/>
            <a:chOff x="3882204" y="3325487"/>
            <a:chExt cx="18360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B44C15-D620-4BD8-A12D-465BA4BC2660}"/>
                    </a:ext>
                  </a:extLst>
                </p14:cNvPr>
                <p14:cNvContentPartPr/>
                <p14:nvPr/>
              </p14:nvContentPartPr>
              <p14:xfrm>
                <a:off x="3882204" y="3325487"/>
                <a:ext cx="154440" cy="1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B44C15-D620-4BD8-A12D-465BA4BC266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64564" y="3307847"/>
                  <a:ext cx="19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4E9006D-0A2E-45FE-887F-FD77D3A9C44F}"/>
                    </a:ext>
                  </a:extLst>
                </p14:cNvPr>
                <p14:cNvContentPartPr/>
                <p14:nvPr/>
              </p14:nvContentPartPr>
              <p14:xfrm>
                <a:off x="3892644" y="3400007"/>
                <a:ext cx="173160" cy="22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4E9006D-0A2E-45FE-887F-FD77D3A9C4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75004" y="3382367"/>
                  <a:ext cx="2088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6F0AB24-3330-4B76-81EC-8A8879CA0EA4}"/>
              </a:ext>
            </a:extLst>
          </p:cNvPr>
          <p:cNvGrpSpPr/>
          <p:nvPr/>
        </p:nvGrpSpPr>
        <p:grpSpPr>
          <a:xfrm>
            <a:off x="4791204" y="3044687"/>
            <a:ext cx="1391040" cy="794880"/>
            <a:chOff x="4791204" y="3044687"/>
            <a:chExt cx="1391040" cy="7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568640-C6BF-4FA2-A4C8-FA791F9B2F43}"/>
                    </a:ext>
                  </a:extLst>
                </p14:cNvPr>
                <p14:cNvContentPartPr/>
                <p14:nvPr/>
              </p14:nvContentPartPr>
              <p14:xfrm>
                <a:off x="4791204" y="3044687"/>
                <a:ext cx="1391040" cy="686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568640-C6BF-4FA2-A4C8-FA791F9B2F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73204" y="3026687"/>
                  <a:ext cx="142668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B021288-338A-41FD-BC99-5015FFDAC1E4}"/>
                    </a:ext>
                  </a:extLst>
                </p14:cNvPr>
                <p14:cNvContentPartPr/>
                <p14:nvPr/>
              </p14:nvContentPartPr>
              <p14:xfrm>
                <a:off x="5138244" y="3397847"/>
                <a:ext cx="363240" cy="206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B021288-338A-41FD-BC99-5015FFDAC1E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20604" y="3379847"/>
                  <a:ext cx="398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DA039A-6E17-4245-B747-62614FD0FAB9}"/>
                    </a:ext>
                  </a:extLst>
                </p14:cNvPr>
                <p14:cNvContentPartPr/>
                <p14:nvPr/>
              </p14:nvContentPartPr>
              <p14:xfrm>
                <a:off x="5606604" y="3189767"/>
                <a:ext cx="273240" cy="157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DA039A-6E17-4245-B747-62614FD0FAB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88604" y="3172127"/>
                  <a:ext cx="308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920DC53-A4C9-42A9-B774-006D930D9667}"/>
                    </a:ext>
                  </a:extLst>
                </p14:cNvPr>
                <p14:cNvContentPartPr/>
                <p14:nvPr/>
              </p14:nvContentPartPr>
              <p14:xfrm>
                <a:off x="5504364" y="3665327"/>
                <a:ext cx="285120" cy="174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920DC53-A4C9-42A9-B774-006D930D96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86724" y="3647327"/>
                  <a:ext cx="3207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2D2349A-C5AB-4E64-8200-817905280595}"/>
              </a:ext>
            </a:extLst>
          </p:cNvPr>
          <p:cNvGrpSpPr/>
          <p:nvPr/>
        </p:nvGrpSpPr>
        <p:grpSpPr>
          <a:xfrm>
            <a:off x="6545484" y="3442127"/>
            <a:ext cx="258120" cy="113760"/>
            <a:chOff x="6545484" y="3442127"/>
            <a:chExt cx="25812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FAFEE7-EDCA-47EE-B710-4150610716C6}"/>
                    </a:ext>
                  </a:extLst>
                </p14:cNvPr>
                <p14:cNvContentPartPr/>
                <p14:nvPr/>
              </p14:nvContentPartPr>
              <p14:xfrm>
                <a:off x="6560964" y="3442127"/>
                <a:ext cx="190440" cy="20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FAFEE7-EDCA-47EE-B710-4150610716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42964" y="3424487"/>
                  <a:ext cx="226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144D916-0985-4258-8CF1-F69CEFF479CB}"/>
                    </a:ext>
                  </a:extLst>
                </p14:cNvPr>
                <p14:cNvContentPartPr/>
                <p14:nvPr/>
              </p14:nvContentPartPr>
              <p14:xfrm>
                <a:off x="6545484" y="3540767"/>
                <a:ext cx="258120" cy="1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144D916-0985-4258-8CF1-F69CEFF479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27844" y="3523127"/>
                  <a:ext cx="2937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503FFD3-B7AF-45FD-A48F-46CD89F33A39}"/>
              </a:ext>
            </a:extLst>
          </p:cNvPr>
          <p:cNvGrpSpPr/>
          <p:nvPr/>
        </p:nvGrpSpPr>
        <p:grpSpPr>
          <a:xfrm>
            <a:off x="7634844" y="3352127"/>
            <a:ext cx="699480" cy="478800"/>
            <a:chOff x="7634844" y="3352127"/>
            <a:chExt cx="6994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FDFDD0D-BF0E-4869-8FAA-52C370BA91D4}"/>
                    </a:ext>
                  </a:extLst>
                </p14:cNvPr>
                <p14:cNvContentPartPr/>
                <p14:nvPr/>
              </p14:nvContentPartPr>
              <p14:xfrm>
                <a:off x="7634844" y="3352127"/>
                <a:ext cx="417960" cy="180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FDFDD0D-BF0E-4869-8FAA-52C370BA91D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16844" y="3334487"/>
                  <a:ext cx="453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393C21-0864-48E2-90F4-FFAD8C734444}"/>
                    </a:ext>
                  </a:extLst>
                </p14:cNvPr>
                <p14:cNvContentPartPr/>
                <p14:nvPr/>
              </p14:nvContentPartPr>
              <p14:xfrm>
                <a:off x="7953084" y="3581807"/>
                <a:ext cx="281160" cy="153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393C21-0864-48E2-90F4-FFAD8C7344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35084" y="3564167"/>
                  <a:ext cx="31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A1147C5-605D-4FA3-AF2C-2494705029BE}"/>
                    </a:ext>
                  </a:extLst>
                </p14:cNvPr>
                <p14:cNvContentPartPr/>
                <p14:nvPr/>
              </p14:nvContentPartPr>
              <p14:xfrm>
                <a:off x="8300124" y="3779087"/>
                <a:ext cx="34200" cy="51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A1147C5-605D-4FA3-AF2C-2494705029B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82484" y="3761447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1" name="Picture 180">
            <a:extLst>
              <a:ext uri="{FF2B5EF4-FFF2-40B4-BE49-F238E27FC236}">
                <a16:creationId xmlns:a16="http://schemas.microsoft.com/office/drawing/2014/main" id="{349E4F92-6065-4208-A72C-C2E1A651915F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590364" y="4253928"/>
            <a:ext cx="4292699" cy="242783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29311172-24DF-470E-917C-57176AE4ACCC}"/>
              </a:ext>
            </a:extLst>
          </p:cNvPr>
          <p:cNvPicPr>
            <a:picLocks noChangeAspect="1"/>
          </p:cNvPicPr>
          <p:nvPr/>
        </p:nvPicPr>
        <p:blipFill>
          <a:blip r:embed="rId283"/>
          <a:stretch>
            <a:fillRect/>
          </a:stretch>
        </p:blipFill>
        <p:spPr>
          <a:xfrm>
            <a:off x="7289713" y="3918767"/>
            <a:ext cx="3967057" cy="90090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54C196F0-E080-447C-8144-78DDDF2B4DD5}"/>
              </a:ext>
            </a:extLst>
          </p:cNvPr>
          <p:cNvPicPr>
            <a:picLocks noChangeAspect="1"/>
          </p:cNvPicPr>
          <p:nvPr/>
        </p:nvPicPr>
        <p:blipFill>
          <a:blip r:embed="rId284"/>
          <a:stretch>
            <a:fillRect/>
          </a:stretch>
        </p:blipFill>
        <p:spPr>
          <a:xfrm>
            <a:off x="6982166" y="4853730"/>
            <a:ext cx="4365715" cy="727619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F5126F8C-D8B6-4F98-B2B4-59BC68E197AA}"/>
              </a:ext>
            </a:extLst>
          </p:cNvPr>
          <p:cNvPicPr>
            <a:picLocks noChangeAspect="1"/>
          </p:cNvPicPr>
          <p:nvPr/>
        </p:nvPicPr>
        <p:blipFill>
          <a:blip r:embed="rId285"/>
          <a:stretch>
            <a:fillRect/>
          </a:stretch>
        </p:blipFill>
        <p:spPr>
          <a:xfrm>
            <a:off x="7032204" y="5614468"/>
            <a:ext cx="4183679" cy="1031786"/>
          </a:xfrm>
          <a:prstGeom prst="rect">
            <a:avLst/>
          </a:prstGeom>
        </p:spPr>
      </p:pic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22B93C3-547D-4B3E-A40D-25FE2D362A2B}"/>
              </a:ext>
            </a:extLst>
          </p:cNvPr>
          <p:cNvGrpSpPr/>
          <p:nvPr/>
        </p:nvGrpSpPr>
        <p:grpSpPr>
          <a:xfrm>
            <a:off x="6119964" y="4294607"/>
            <a:ext cx="1085400" cy="191520"/>
            <a:chOff x="6119964" y="4294607"/>
            <a:chExt cx="10854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D45D6F-10B1-4EA5-875E-6F9BBA74490C}"/>
                    </a:ext>
                  </a:extLst>
                </p14:cNvPr>
                <p14:cNvContentPartPr/>
                <p14:nvPr/>
              </p14:nvContentPartPr>
              <p14:xfrm>
                <a:off x="6119964" y="4294607"/>
                <a:ext cx="157680" cy="191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D45D6F-10B1-4EA5-875E-6F9BBA7449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1964" y="4276607"/>
                  <a:ext cx="193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9CED23-C7FB-4C2F-A993-C0BA48F73A9D}"/>
                    </a:ext>
                  </a:extLst>
                </p14:cNvPr>
                <p14:cNvContentPartPr/>
                <p14:nvPr/>
              </p14:nvContentPartPr>
              <p14:xfrm>
                <a:off x="6369444" y="4327367"/>
                <a:ext cx="120240" cy="132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9CED23-C7FB-4C2F-A993-C0BA48F73A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51804" y="4309367"/>
                  <a:ext cx="155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91C00C0-3B04-447C-AB4F-DC31AA5C78F3}"/>
                    </a:ext>
                  </a:extLst>
                </p14:cNvPr>
                <p14:cNvContentPartPr/>
                <p14:nvPr/>
              </p14:nvContentPartPr>
              <p14:xfrm>
                <a:off x="6551964" y="4312247"/>
                <a:ext cx="343080" cy="162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91C00C0-3B04-447C-AB4F-DC31AA5C78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3964" y="4294607"/>
                  <a:ext cx="378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7A487DF-C03B-47D7-BA27-49DE4E28EC32}"/>
                    </a:ext>
                  </a:extLst>
                </p14:cNvPr>
                <p14:cNvContentPartPr/>
                <p14:nvPr/>
              </p14:nvContentPartPr>
              <p14:xfrm>
                <a:off x="7013484" y="4353647"/>
                <a:ext cx="160200" cy="16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7A487DF-C03B-47D7-BA27-49DE4E28EC3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95484" y="4335647"/>
                  <a:ext cx="195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D6EAA8-60CE-43CB-BA56-846818B3E1B8}"/>
                    </a:ext>
                  </a:extLst>
                </p14:cNvPr>
                <p14:cNvContentPartPr/>
                <p14:nvPr/>
              </p14:nvContentPartPr>
              <p14:xfrm>
                <a:off x="7097724" y="4314407"/>
                <a:ext cx="107640" cy="159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D6EAA8-60CE-43CB-BA56-846818B3E1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80084" y="4296407"/>
                  <a:ext cx="143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1E0263-8570-4304-8B3F-17E607347E20}"/>
              </a:ext>
            </a:extLst>
          </p:cNvPr>
          <p:cNvGrpSpPr/>
          <p:nvPr/>
        </p:nvGrpSpPr>
        <p:grpSpPr>
          <a:xfrm>
            <a:off x="5176404" y="4987607"/>
            <a:ext cx="1797480" cy="344880"/>
            <a:chOff x="5176404" y="4987607"/>
            <a:chExt cx="17974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1729FF-2EAB-4B86-A499-7561433811E7}"/>
                    </a:ext>
                  </a:extLst>
                </p14:cNvPr>
                <p14:cNvContentPartPr/>
                <p14:nvPr/>
              </p14:nvContentPartPr>
              <p14:xfrm>
                <a:off x="5176404" y="5094887"/>
                <a:ext cx="146880" cy="174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1729FF-2EAB-4B86-A499-7561433811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58764" y="5076887"/>
                  <a:ext cx="182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B1116AA-65F5-41D2-B058-7DD4E59ED914}"/>
                    </a:ext>
                  </a:extLst>
                </p14:cNvPr>
                <p14:cNvContentPartPr/>
                <p14:nvPr/>
              </p14:nvContentPartPr>
              <p14:xfrm>
                <a:off x="5396004" y="5180927"/>
                <a:ext cx="195840" cy="110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B1116AA-65F5-41D2-B058-7DD4E59ED91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78004" y="5163287"/>
                  <a:ext cx="231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F295D05-6AD7-4308-A959-75543E4EEC21}"/>
                    </a:ext>
                  </a:extLst>
                </p14:cNvPr>
                <p14:cNvContentPartPr/>
                <p14:nvPr/>
              </p14:nvContentPartPr>
              <p14:xfrm>
                <a:off x="5632164" y="5152127"/>
                <a:ext cx="113400" cy="126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F295D05-6AD7-4308-A959-75543E4EEC2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14524" y="5134127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D9108C-E565-4188-9066-6942E4BDCDC6}"/>
                    </a:ext>
                  </a:extLst>
                </p14:cNvPr>
                <p14:cNvContentPartPr/>
                <p14:nvPr/>
              </p14:nvContentPartPr>
              <p14:xfrm>
                <a:off x="5807124" y="4987607"/>
                <a:ext cx="47160" cy="27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D9108C-E565-4188-9066-6942E4BDCD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89484" y="4969967"/>
                  <a:ext cx="82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FE122EA-9023-47FB-B545-B3F861594B0E}"/>
                    </a:ext>
                  </a:extLst>
                </p14:cNvPr>
                <p14:cNvContentPartPr/>
                <p14:nvPr/>
              </p14:nvContentPartPr>
              <p14:xfrm>
                <a:off x="5882724" y="5156447"/>
                <a:ext cx="209520" cy="117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FE122EA-9023-47FB-B545-B3F861594B0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64724" y="5138447"/>
                  <a:ext cx="245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F75336-5217-474E-967F-0E3C92DD5016}"/>
                    </a:ext>
                  </a:extLst>
                </p14:cNvPr>
                <p14:cNvContentPartPr/>
                <p14:nvPr/>
              </p14:nvContentPartPr>
              <p14:xfrm>
                <a:off x="6119964" y="5140967"/>
                <a:ext cx="147240" cy="148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F75336-5217-474E-967F-0E3C92DD50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02324" y="5123327"/>
                  <a:ext cx="182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5150C0-8B1B-487C-8749-A110E8F7D027}"/>
                    </a:ext>
                  </a:extLst>
                </p14:cNvPr>
                <p14:cNvContentPartPr/>
                <p14:nvPr/>
              </p14:nvContentPartPr>
              <p14:xfrm>
                <a:off x="6343164" y="5116487"/>
                <a:ext cx="228240" cy="183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5150C0-8B1B-487C-8749-A110E8F7D02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25524" y="5098487"/>
                  <a:ext cx="263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1AAFA4E-9BE0-493C-9584-69F3839D076C}"/>
                    </a:ext>
                  </a:extLst>
                </p14:cNvPr>
                <p14:cNvContentPartPr/>
                <p14:nvPr/>
              </p14:nvContentPartPr>
              <p14:xfrm>
                <a:off x="6724044" y="5211167"/>
                <a:ext cx="219600" cy="19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1AAFA4E-9BE0-493C-9584-69F3839D076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06404" y="5193527"/>
                  <a:ext cx="255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FAF3659-8216-4E57-B593-3518CAD12CDB}"/>
                    </a:ext>
                  </a:extLst>
                </p14:cNvPr>
                <p14:cNvContentPartPr/>
                <p14:nvPr/>
              </p14:nvContentPartPr>
              <p14:xfrm>
                <a:off x="6831324" y="5175527"/>
                <a:ext cx="142560" cy="156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FAF3659-8216-4E57-B593-3518CAD12C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3684" y="5157527"/>
                  <a:ext cx="1782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1540075-8380-45C1-BE7C-7E029F705C13}"/>
              </a:ext>
            </a:extLst>
          </p:cNvPr>
          <p:cNvGrpSpPr/>
          <p:nvPr/>
        </p:nvGrpSpPr>
        <p:grpSpPr>
          <a:xfrm>
            <a:off x="5333364" y="5735327"/>
            <a:ext cx="1294200" cy="278640"/>
            <a:chOff x="5333364" y="5735327"/>
            <a:chExt cx="12942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E195961-70CD-4469-B666-A4EE962EF187}"/>
                    </a:ext>
                  </a:extLst>
                </p14:cNvPr>
                <p14:cNvContentPartPr/>
                <p14:nvPr/>
              </p14:nvContentPartPr>
              <p14:xfrm>
                <a:off x="5333364" y="5826047"/>
                <a:ext cx="162000" cy="155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E195961-70CD-4469-B666-A4EE962EF18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15724" y="5808407"/>
                  <a:ext cx="197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692FE3-CF3B-4A7C-B263-B78AF6CF3A2A}"/>
                    </a:ext>
                  </a:extLst>
                </p14:cNvPr>
                <p14:cNvContentPartPr/>
                <p14:nvPr/>
              </p14:nvContentPartPr>
              <p14:xfrm>
                <a:off x="5568084" y="5828567"/>
                <a:ext cx="31680" cy="158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692FE3-CF3B-4A7C-B263-B78AF6CF3A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50084" y="5810927"/>
                  <a:ext cx="67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A851EB-EA91-41B0-9F23-35E0E50285E5}"/>
                    </a:ext>
                  </a:extLst>
                </p14:cNvPr>
                <p14:cNvContentPartPr/>
                <p14:nvPr/>
              </p14:nvContentPartPr>
              <p14:xfrm>
                <a:off x="5500044" y="5821367"/>
                <a:ext cx="201240" cy="22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A851EB-EA91-41B0-9F23-35E0E50285E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82404" y="5803367"/>
                  <a:ext cx="236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07B7B2-CC80-4F6B-BCBC-DCB39F58C6A2}"/>
                    </a:ext>
                  </a:extLst>
                </p14:cNvPr>
                <p14:cNvContentPartPr/>
                <p14:nvPr/>
              </p14:nvContentPartPr>
              <p14:xfrm>
                <a:off x="5642604" y="5907767"/>
                <a:ext cx="358560" cy="96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07B7B2-CC80-4F6B-BCBC-DCB39F58C6A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24964" y="5890127"/>
                  <a:ext cx="39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20E9CCD-8F49-48F1-B5A4-2C00B2495571}"/>
                    </a:ext>
                  </a:extLst>
                </p14:cNvPr>
                <p14:cNvContentPartPr/>
                <p14:nvPr/>
              </p14:nvContentPartPr>
              <p14:xfrm>
                <a:off x="6042204" y="5799047"/>
                <a:ext cx="138600" cy="20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20E9CCD-8F49-48F1-B5A4-2C00B249557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4564" y="5781407"/>
                  <a:ext cx="174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683F18E-A90A-43BF-A75E-C7D1492256B8}"/>
                    </a:ext>
                  </a:extLst>
                </p14:cNvPr>
                <p14:cNvContentPartPr/>
                <p14:nvPr/>
              </p14:nvContentPartPr>
              <p14:xfrm>
                <a:off x="6231924" y="5902727"/>
                <a:ext cx="146160" cy="111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683F18E-A90A-43BF-A75E-C7D1492256B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13924" y="5884727"/>
                  <a:ext cx="181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CD20FA9-3083-462C-8A52-A1BBB56EDE71}"/>
                    </a:ext>
                  </a:extLst>
                </p14:cNvPr>
                <p14:cNvContentPartPr/>
                <p14:nvPr/>
              </p14:nvContentPartPr>
              <p14:xfrm>
                <a:off x="6398964" y="5892287"/>
                <a:ext cx="60840" cy="116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CD20FA9-3083-462C-8A52-A1BBB56EDE7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80964" y="5874647"/>
                  <a:ext cx="9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7159009-0690-466B-86F0-03090521494D}"/>
                    </a:ext>
                  </a:extLst>
                </p14:cNvPr>
                <p14:cNvContentPartPr/>
                <p14:nvPr/>
              </p14:nvContentPartPr>
              <p14:xfrm>
                <a:off x="6518844" y="5735327"/>
                <a:ext cx="108720" cy="250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7159009-0690-466B-86F0-0309052149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00844" y="5717327"/>
                  <a:ext cx="14436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DC69030-E179-4337-B4F8-6F1018FC60E1}"/>
              </a:ext>
            </a:extLst>
          </p:cNvPr>
          <p:cNvGrpSpPr/>
          <p:nvPr/>
        </p:nvGrpSpPr>
        <p:grpSpPr>
          <a:xfrm>
            <a:off x="5234724" y="6158687"/>
            <a:ext cx="1712880" cy="281880"/>
            <a:chOff x="5234724" y="6158687"/>
            <a:chExt cx="17128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A2F4757-0FD2-4ACF-BFFF-D5EB920DA82A}"/>
                    </a:ext>
                  </a:extLst>
                </p14:cNvPr>
                <p14:cNvContentPartPr/>
                <p14:nvPr/>
              </p14:nvContentPartPr>
              <p14:xfrm>
                <a:off x="5354604" y="6274967"/>
                <a:ext cx="7200" cy="122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A2F4757-0FD2-4ACF-BFFF-D5EB920DA82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36604" y="6256967"/>
                  <a:ext cx="4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60CBD9-956E-4765-9A9B-E19F65B50F43}"/>
                    </a:ext>
                  </a:extLst>
                </p14:cNvPr>
                <p14:cNvContentPartPr/>
                <p14:nvPr/>
              </p14:nvContentPartPr>
              <p14:xfrm>
                <a:off x="5234724" y="6227447"/>
                <a:ext cx="253440" cy="213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60CBD9-956E-4765-9A9B-E19F65B50F4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17084" y="6209447"/>
                  <a:ext cx="289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B54B9C-C813-4B95-87E7-6801DA06E872}"/>
                    </a:ext>
                  </a:extLst>
                </p14:cNvPr>
                <p14:cNvContentPartPr/>
                <p14:nvPr/>
              </p14:nvContentPartPr>
              <p14:xfrm>
                <a:off x="5552244" y="6299447"/>
                <a:ext cx="132840" cy="13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B54B9C-C813-4B95-87E7-6801DA06E8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34244" y="6281447"/>
                  <a:ext cx="168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A969161-54AB-4BBE-87F7-53D4CDF18C06}"/>
                    </a:ext>
                  </a:extLst>
                </p14:cNvPr>
                <p14:cNvContentPartPr/>
                <p14:nvPr/>
              </p14:nvContentPartPr>
              <p14:xfrm>
                <a:off x="5748804" y="6259847"/>
                <a:ext cx="115920" cy="145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A969161-54AB-4BBE-87F7-53D4CDF18C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30804" y="6241847"/>
                  <a:ext cx="15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54F60B-7CB4-49D3-A7FB-4D595B69713C}"/>
                    </a:ext>
                  </a:extLst>
                </p14:cNvPr>
                <p14:cNvContentPartPr/>
                <p14:nvPr/>
              </p14:nvContentPartPr>
              <p14:xfrm>
                <a:off x="5933124" y="6263447"/>
                <a:ext cx="31680" cy="131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54F60B-7CB4-49D3-A7FB-4D595B6971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15484" y="6245447"/>
                  <a:ext cx="67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FBBFE21-E478-42FD-80B9-1018D077C3C2}"/>
                    </a:ext>
                  </a:extLst>
                </p14:cNvPr>
                <p14:cNvContentPartPr/>
                <p14:nvPr/>
              </p14:nvContentPartPr>
              <p14:xfrm>
                <a:off x="5930964" y="6160487"/>
                <a:ext cx="11880" cy="17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FBBFE21-E478-42FD-80B9-1018D077C3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12964" y="6142487"/>
                  <a:ext cx="47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5B83C4B-847C-41BE-97F0-E2DD88E454DE}"/>
                    </a:ext>
                  </a:extLst>
                </p14:cNvPr>
                <p14:cNvContentPartPr/>
                <p14:nvPr/>
              </p14:nvContentPartPr>
              <p14:xfrm>
                <a:off x="6020244" y="6158687"/>
                <a:ext cx="266760" cy="225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5B83C4B-847C-41BE-97F0-E2DD88E454D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02604" y="6141047"/>
                  <a:ext cx="302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E8FD2B1-E5B6-413F-AC57-0FC2AB711F84}"/>
                    </a:ext>
                  </a:extLst>
                </p14:cNvPr>
                <p14:cNvContentPartPr/>
                <p14:nvPr/>
              </p14:nvContentPartPr>
              <p14:xfrm>
                <a:off x="6161724" y="6242567"/>
                <a:ext cx="192960" cy="146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E8FD2B1-E5B6-413F-AC57-0FC2AB711F8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43724" y="6224927"/>
                  <a:ext cx="22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1B88211-B7B5-4361-BB86-032F9FCFCAE8}"/>
                    </a:ext>
                  </a:extLst>
                </p14:cNvPr>
                <p14:cNvContentPartPr/>
                <p14:nvPr/>
              </p14:nvContentPartPr>
              <p14:xfrm>
                <a:off x="6335604" y="6160487"/>
                <a:ext cx="122400" cy="237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1B88211-B7B5-4361-BB86-032F9FCFCA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17964" y="6142487"/>
                  <a:ext cx="158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31FB101-AAA6-4346-90D8-E72C82ED4A00}"/>
                    </a:ext>
                  </a:extLst>
                </p14:cNvPr>
                <p14:cNvContentPartPr/>
                <p14:nvPr/>
              </p14:nvContentPartPr>
              <p14:xfrm>
                <a:off x="6487164" y="6249407"/>
                <a:ext cx="134640" cy="151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31FB101-AAA6-4346-90D8-E72C82ED4A0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69524" y="6231767"/>
                  <a:ext cx="170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387C9D8-DAED-4C82-BCAB-42CF4E4DDAAB}"/>
                    </a:ext>
                  </a:extLst>
                </p14:cNvPr>
                <p14:cNvContentPartPr/>
                <p14:nvPr/>
              </p14:nvContentPartPr>
              <p14:xfrm>
                <a:off x="6683364" y="6205487"/>
                <a:ext cx="239040" cy="26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387C9D8-DAED-4C82-BCAB-42CF4E4DDAA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65364" y="6187847"/>
                  <a:ext cx="274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9AC20ED-8DAE-465D-A25F-571CFC0AF595}"/>
                    </a:ext>
                  </a:extLst>
                </p14:cNvPr>
                <p14:cNvContentPartPr/>
                <p14:nvPr/>
              </p14:nvContentPartPr>
              <p14:xfrm>
                <a:off x="6816564" y="6160487"/>
                <a:ext cx="131040" cy="174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9AC20ED-8DAE-465D-A25F-571CFC0AF5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98564" y="6142847"/>
                  <a:ext cx="16668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245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494B-D86D-45F4-AD7D-7B36E87B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07"/>
            <a:ext cx="12192000" cy="6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0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B42C8-C81F-40B2-93E7-EDCBA841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42"/>
            <a:ext cx="12192000" cy="61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11F4A-C5DC-45DF-BC0B-BDE3782A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1463"/>
            <a:ext cx="6890327" cy="164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331B7-8BFB-4CD4-95E4-8601B1BF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084548"/>
            <a:ext cx="9162473" cy="46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6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C6FEF-EB78-47A2-89BE-8C079419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13"/>
            <a:ext cx="12192000" cy="64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EB7D9E-0BC9-442E-9858-A05CF1D353F9}"/>
              </a:ext>
            </a:extLst>
          </p:cNvPr>
          <p:cNvGrpSpPr/>
          <p:nvPr/>
        </p:nvGrpSpPr>
        <p:grpSpPr>
          <a:xfrm>
            <a:off x="250164" y="156407"/>
            <a:ext cx="1834560" cy="396720"/>
            <a:chOff x="250164" y="156407"/>
            <a:chExt cx="18345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621BC73-E113-4EED-9C7D-4FA22E48748A}"/>
                    </a:ext>
                  </a:extLst>
                </p14:cNvPr>
                <p14:cNvContentPartPr/>
                <p14:nvPr/>
              </p14:nvContentPartPr>
              <p14:xfrm>
                <a:off x="250164" y="156407"/>
                <a:ext cx="239400" cy="213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621BC73-E113-4EED-9C7D-4FA22E4874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164" y="138407"/>
                  <a:ext cx="275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57B5DF-D5BD-40A1-98BC-1CB758016751}"/>
                    </a:ext>
                  </a:extLst>
                </p14:cNvPr>
                <p14:cNvContentPartPr/>
                <p14:nvPr/>
              </p14:nvContentPartPr>
              <p14:xfrm>
                <a:off x="545364" y="195647"/>
                <a:ext cx="119520" cy="189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57B5DF-D5BD-40A1-98BC-1CB7580167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724" y="177647"/>
                  <a:ext cx="155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DBBEE-9658-4030-AAF1-E519792DF750}"/>
                    </a:ext>
                  </a:extLst>
                </p14:cNvPr>
                <p14:cNvContentPartPr/>
                <p14:nvPr/>
              </p14:nvContentPartPr>
              <p14:xfrm>
                <a:off x="721404" y="255407"/>
                <a:ext cx="235440" cy="20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DBBEE-9658-4030-AAF1-E519792DF7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3404" y="237407"/>
                  <a:ext cx="271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992A85-B723-46C8-9D3A-50E529FE815F}"/>
                    </a:ext>
                  </a:extLst>
                </p14:cNvPr>
                <p14:cNvContentPartPr/>
                <p14:nvPr/>
              </p14:nvContentPartPr>
              <p14:xfrm>
                <a:off x="1019124" y="253247"/>
                <a:ext cx="253800" cy="23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992A85-B723-46C8-9D3A-50E529FE81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124" y="235607"/>
                  <a:ext cx="289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8F0A19-B3C2-4318-9289-8B018924C246}"/>
                    </a:ext>
                  </a:extLst>
                </p14:cNvPr>
                <p14:cNvContentPartPr/>
                <p14:nvPr/>
              </p14:nvContentPartPr>
              <p14:xfrm>
                <a:off x="1339524" y="236327"/>
                <a:ext cx="170280" cy="20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8F0A19-B3C2-4318-9289-8B018924C2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1884" y="218327"/>
                  <a:ext cx="205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B766DE-691C-480F-A0B0-617B4882EA4D}"/>
                    </a:ext>
                  </a:extLst>
                </p14:cNvPr>
                <p14:cNvContentPartPr/>
                <p14:nvPr/>
              </p14:nvContentPartPr>
              <p14:xfrm>
                <a:off x="1364724" y="256847"/>
                <a:ext cx="247680" cy="16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B766DE-691C-480F-A0B0-617B4882EA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6724" y="238847"/>
                  <a:ext cx="283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BF7389-36AB-437B-B857-9D4326D3E731}"/>
                    </a:ext>
                  </a:extLst>
                </p14:cNvPr>
                <p14:cNvContentPartPr/>
                <p14:nvPr/>
              </p14:nvContentPartPr>
              <p14:xfrm>
                <a:off x="1583964" y="246047"/>
                <a:ext cx="150840" cy="18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BF7389-36AB-437B-B857-9D4326D3E7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6324" y="228407"/>
                  <a:ext cx="18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12AA1C-7DDD-4973-828B-DB412039052A}"/>
                    </a:ext>
                  </a:extLst>
                </p14:cNvPr>
                <p14:cNvContentPartPr/>
                <p14:nvPr/>
              </p14:nvContentPartPr>
              <p14:xfrm>
                <a:off x="1788084" y="214367"/>
                <a:ext cx="138960" cy="25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12AA1C-7DDD-4973-828B-DB41203905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0444" y="196727"/>
                  <a:ext cx="174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5F13C6-A2B2-46E4-9791-DC54CD08226D}"/>
                    </a:ext>
                  </a:extLst>
                </p14:cNvPr>
                <p14:cNvContentPartPr/>
                <p14:nvPr/>
              </p14:nvContentPartPr>
              <p14:xfrm>
                <a:off x="1362204" y="349007"/>
                <a:ext cx="7488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5F13C6-A2B2-46E4-9791-DC54CD0822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44564" y="331367"/>
                  <a:ext cx="110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BF1783-FA41-4219-89CE-5C96733F3159}"/>
                    </a:ext>
                  </a:extLst>
                </p14:cNvPr>
                <p14:cNvContentPartPr/>
                <p14:nvPr/>
              </p14:nvContentPartPr>
              <p14:xfrm>
                <a:off x="441684" y="528287"/>
                <a:ext cx="1643040" cy="2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BF1783-FA41-4219-89CE-5C96733F31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044" y="510287"/>
                  <a:ext cx="16786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1D61E-3E3B-4357-8ABA-AF8B09FDE2D1}"/>
              </a:ext>
            </a:extLst>
          </p:cNvPr>
          <p:cNvGrpSpPr/>
          <p:nvPr/>
        </p:nvGrpSpPr>
        <p:grpSpPr>
          <a:xfrm>
            <a:off x="2393604" y="273407"/>
            <a:ext cx="71640" cy="135000"/>
            <a:chOff x="2393604" y="273407"/>
            <a:chExt cx="716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78902C-C738-4080-9DAE-FE68B2884192}"/>
                    </a:ext>
                  </a:extLst>
                </p14:cNvPr>
                <p14:cNvContentPartPr/>
                <p14:nvPr/>
              </p14:nvContentPartPr>
              <p14:xfrm>
                <a:off x="2411244" y="273407"/>
                <a:ext cx="5400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78902C-C738-4080-9DAE-FE68B28841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3244" y="255767"/>
                  <a:ext cx="89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4CBAAB-EE98-47C7-A11D-1C8E659EFF99}"/>
                    </a:ext>
                  </a:extLst>
                </p14:cNvPr>
                <p14:cNvContentPartPr/>
                <p14:nvPr/>
              </p14:nvContentPartPr>
              <p14:xfrm>
                <a:off x="2393604" y="378527"/>
                <a:ext cx="43560" cy="2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4CBAAB-EE98-47C7-A11D-1C8E659EFF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964" y="360527"/>
                  <a:ext cx="79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D16598-1B5F-482E-9CF9-FF0288D4F873}"/>
              </a:ext>
            </a:extLst>
          </p:cNvPr>
          <p:cNvGrpSpPr/>
          <p:nvPr/>
        </p:nvGrpSpPr>
        <p:grpSpPr>
          <a:xfrm>
            <a:off x="1955124" y="896927"/>
            <a:ext cx="327240" cy="178200"/>
            <a:chOff x="1955124" y="896927"/>
            <a:chExt cx="3272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40C698-65FB-4007-83C9-F8654DF26E43}"/>
                    </a:ext>
                  </a:extLst>
                </p14:cNvPr>
                <p14:cNvContentPartPr/>
                <p14:nvPr/>
              </p14:nvContentPartPr>
              <p14:xfrm>
                <a:off x="1955124" y="974687"/>
                <a:ext cx="241920" cy="2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40C698-65FB-4007-83C9-F8654DF26E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7124" y="957047"/>
                  <a:ext cx="277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472B88-88B5-46A8-BB89-D11F569E7AA3}"/>
                    </a:ext>
                  </a:extLst>
                </p14:cNvPr>
                <p14:cNvContentPartPr/>
                <p14:nvPr/>
              </p14:nvContentPartPr>
              <p14:xfrm>
                <a:off x="2117124" y="896927"/>
                <a:ext cx="165240" cy="17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472B88-88B5-46A8-BB89-D11F569E7A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99484" y="878927"/>
                  <a:ext cx="2008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8BB1A5-FC59-4A5D-A608-AD5CBAA095AE}"/>
              </a:ext>
            </a:extLst>
          </p:cNvPr>
          <p:cNvGrpSpPr/>
          <p:nvPr/>
        </p:nvGrpSpPr>
        <p:grpSpPr>
          <a:xfrm>
            <a:off x="2741364" y="821327"/>
            <a:ext cx="705960" cy="317160"/>
            <a:chOff x="2741364" y="821327"/>
            <a:chExt cx="7059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B3375C-F748-4329-B51C-5DFC42BAA32A}"/>
                    </a:ext>
                  </a:extLst>
                </p14:cNvPr>
                <p14:cNvContentPartPr/>
                <p14:nvPr/>
              </p14:nvContentPartPr>
              <p14:xfrm>
                <a:off x="2741364" y="968567"/>
                <a:ext cx="176400" cy="16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B3375C-F748-4329-B51C-5DFC42BAA3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23364" y="950567"/>
                  <a:ext cx="212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D0EC15-84A2-43E0-B279-4F6016515763}"/>
                    </a:ext>
                  </a:extLst>
                </p14:cNvPr>
                <p14:cNvContentPartPr/>
                <p14:nvPr/>
              </p14:nvContentPartPr>
              <p14:xfrm>
                <a:off x="3017844" y="821327"/>
                <a:ext cx="148680" cy="11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D0EC15-84A2-43E0-B279-4F60165157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99844" y="803687"/>
                  <a:ext cx="184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B976F1-57DF-4D72-A0FC-6BC25608672D}"/>
                    </a:ext>
                  </a:extLst>
                </p14:cNvPr>
                <p14:cNvContentPartPr/>
                <p14:nvPr/>
              </p14:nvContentPartPr>
              <p14:xfrm>
                <a:off x="3352644" y="1024367"/>
                <a:ext cx="94680" cy="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B976F1-57DF-4D72-A0FC-6BC2560867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4644" y="1006367"/>
                  <a:ext cx="13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5CFA6C-6458-453F-9302-CA4002F073E4}"/>
                    </a:ext>
                  </a:extLst>
                </p14:cNvPr>
                <p14:cNvContentPartPr/>
                <p14:nvPr/>
              </p14:nvContentPartPr>
              <p14:xfrm>
                <a:off x="3310524" y="1092407"/>
                <a:ext cx="124200" cy="1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5CFA6C-6458-453F-9302-CA4002F07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92884" y="1074767"/>
                  <a:ext cx="15984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0D6306B-D95D-4860-939D-CD1A7694975D}"/>
                  </a:ext>
                </a:extLst>
              </p14:cNvPr>
              <p14:cNvContentPartPr/>
              <p14:nvPr/>
            </p14:nvContentPartPr>
            <p14:xfrm>
              <a:off x="3947724" y="796487"/>
              <a:ext cx="187560" cy="273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0D6306B-D95D-4860-939D-CD1A769497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30084" y="778487"/>
                <a:ext cx="22320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EE2EFA7-432A-4CD5-8EAE-7C2401EDEF53}"/>
              </a:ext>
            </a:extLst>
          </p:cNvPr>
          <p:cNvGrpSpPr/>
          <p:nvPr/>
        </p:nvGrpSpPr>
        <p:grpSpPr>
          <a:xfrm>
            <a:off x="4401324" y="714767"/>
            <a:ext cx="1234800" cy="670680"/>
            <a:chOff x="4401324" y="714767"/>
            <a:chExt cx="123480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9EECA7-98E4-446B-A4D1-BE1006292605}"/>
                    </a:ext>
                  </a:extLst>
                </p14:cNvPr>
                <p14:cNvContentPartPr/>
                <p14:nvPr/>
              </p14:nvContentPartPr>
              <p14:xfrm>
                <a:off x="4401324" y="833207"/>
                <a:ext cx="55080" cy="21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9EECA7-98E4-446B-A4D1-BE10062926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3684" y="815207"/>
                  <a:ext cx="90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E349DB-49E2-4157-A518-C8FA668B895C}"/>
                    </a:ext>
                  </a:extLst>
                </p14:cNvPr>
                <p14:cNvContentPartPr/>
                <p14:nvPr/>
              </p14:nvContentPartPr>
              <p14:xfrm>
                <a:off x="4542444" y="901607"/>
                <a:ext cx="99360" cy="11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E349DB-49E2-4157-A518-C8FA668B89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4804" y="883967"/>
                  <a:ext cx="135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5D2873-76F5-4DC9-AFCF-45B363A1A64B}"/>
                    </a:ext>
                  </a:extLst>
                </p14:cNvPr>
                <p14:cNvContentPartPr/>
                <p14:nvPr/>
              </p14:nvContentPartPr>
              <p14:xfrm>
                <a:off x="4641804" y="897287"/>
                <a:ext cx="76320" cy="11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5D2873-76F5-4DC9-AFCF-45B363A1A6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23804" y="879287"/>
                  <a:ext cx="111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FDE170-3C05-44B1-A87B-E9F25FFA5D1B}"/>
                    </a:ext>
                  </a:extLst>
                </p14:cNvPr>
                <p14:cNvContentPartPr/>
                <p14:nvPr/>
              </p14:nvContentPartPr>
              <p14:xfrm>
                <a:off x="4827204" y="927527"/>
                <a:ext cx="132120" cy="1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BFDE170-3C05-44B1-A87B-E9F25FFA5D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9564" y="909887"/>
                  <a:ext cx="167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7207CB-9D0A-46EA-AA54-C098DC9B5897}"/>
                    </a:ext>
                  </a:extLst>
                </p14:cNvPr>
                <p14:cNvContentPartPr/>
                <p14:nvPr/>
              </p14:nvContentPartPr>
              <p14:xfrm>
                <a:off x="5118444" y="897287"/>
                <a:ext cx="44280" cy="77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7207CB-9D0A-46EA-AA54-C098DC9B58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0444" y="879287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393D08-1ABE-47D0-BEBD-D43967E67766}"/>
                    </a:ext>
                  </a:extLst>
                </p14:cNvPr>
                <p14:cNvContentPartPr/>
                <p14:nvPr/>
              </p14:nvContentPartPr>
              <p14:xfrm>
                <a:off x="5189004" y="877847"/>
                <a:ext cx="795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393D08-1ABE-47D0-BEBD-D43967E677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71364" y="859847"/>
                  <a:ext cx="11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1AB105-53EE-408F-B62A-4349C7383335}"/>
                    </a:ext>
                  </a:extLst>
                </p14:cNvPr>
                <p14:cNvContentPartPr/>
                <p14:nvPr/>
              </p14:nvContentPartPr>
              <p14:xfrm>
                <a:off x="5132844" y="831047"/>
                <a:ext cx="145080" cy="12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1AB105-53EE-408F-B62A-4349C73833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5204" y="813047"/>
                  <a:ext cx="180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D42E0F-B958-4B6A-A7D5-319093CE3CBE}"/>
                    </a:ext>
                  </a:extLst>
                </p14:cNvPr>
                <p14:cNvContentPartPr/>
                <p14:nvPr/>
              </p14:nvContentPartPr>
              <p14:xfrm>
                <a:off x="5349924" y="768767"/>
                <a:ext cx="81000" cy="274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D42E0F-B958-4B6A-A7D5-319093CE3C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31924" y="750767"/>
                  <a:ext cx="116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37A892-B90E-45C5-B54C-3B6A8C76DCA9}"/>
                    </a:ext>
                  </a:extLst>
                </p14:cNvPr>
                <p14:cNvContentPartPr/>
                <p14:nvPr/>
              </p14:nvContentPartPr>
              <p14:xfrm>
                <a:off x="4431924" y="1102127"/>
                <a:ext cx="920880" cy="3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37A892-B90E-45C5-B54C-3B6A8C76DC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4284" y="1084127"/>
                  <a:ext cx="956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BD5C55-A57D-4BF0-9547-8D55A61144F3}"/>
                    </a:ext>
                  </a:extLst>
                </p14:cNvPr>
                <p14:cNvContentPartPr/>
                <p14:nvPr/>
              </p14:nvContentPartPr>
              <p14:xfrm>
                <a:off x="4731444" y="1272047"/>
                <a:ext cx="171360" cy="11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BD5C55-A57D-4BF0-9547-8D55A61144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3444" y="1254407"/>
                  <a:ext cx="207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ACEE4F-8D53-4180-B101-A0C9A11B73D8}"/>
                    </a:ext>
                  </a:extLst>
                </p14:cNvPr>
                <p14:cNvContentPartPr/>
                <p14:nvPr/>
              </p14:nvContentPartPr>
              <p14:xfrm>
                <a:off x="4978764" y="1296167"/>
                <a:ext cx="94680" cy="1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ACEE4F-8D53-4180-B101-A0C9A11B73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61124" y="1278167"/>
                  <a:ext cx="130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C465F2-05BA-4B21-BF7C-3DA8AE44F1BD}"/>
                    </a:ext>
                  </a:extLst>
                </p14:cNvPr>
                <p14:cNvContentPartPr/>
                <p14:nvPr/>
              </p14:nvContentPartPr>
              <p14:xfrm>
                <a:off x="5162004" y="1210127"/>
                <a:ext cx="15480" cy="14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C465F2-05BA-4B21-BF7C-3DA8AE44F1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4364" y="1192127"/>
                  <a:ext cx="5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CC5E81-2054-429B-B7EC-161A2E45A8A7}"/>
                    </a:ext>
                  </a:extLst>
                </p14:cNvPr>
                <p14:cNvContentPartPr/>
                <p14:nvPr/>
              </p14:nvContentPartPr>
              <p14:xfrm>
                <a:off x="5494644" y="714767"/>
                <a:ext cx="141480" cy="12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CC5E81-2054-429B-B7EC-161A2E45A8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6644" y="697127"/>
                  <a:ext cx="177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2BFF85-625E-4C47-924E-29B61CF5BE27}"/>
              </a:ext>
            </a:extLst>
          </p:cNvPr>
          <p:cNvGrpSpPr/>
          <p:nvPr/>
        </p:nvGrpSpPr>
        <p:grpSpPr>
          <a:xfrm>
            <a:off x="5965884" y="774527"/>
            <a:ext cx="475200" cy="267120"/>
            <a:chOff x="5965884" y="774527"/>
            <a:chExt cx="4752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712C23-3651-4110-B22E-DE79E82F02BD}"/>
                    </a:ext>
                  </a:extLst>
                </p14:cNvPr>
                <p14:cNvContentPartPr/>
                <p14:nvPr/>
              </p14:nvContentPartPr>
              <p14:xfrm>
                <a:off x="5965884" y="893327"/>
                <a:ext cx="411480" cy="58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712C23-3651-4110-B22E-DE79E82F02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47884" y="875327"/>
                  <a:ext cx="447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85CEFB-12AE-4890-A933-80C9AAAD7BE2}"/>
                    </a:ext>
                  </a:extLst>
                </p14:cNvPr>
                <p14:cNvContentPartPr/>
                <p14:nvPr/>
              </p14:nvContentPartPr>
              <p14:xfrm>
                <a:off x="6213204" y="774527"/>
                <a:ext cx="227880" cy="26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85CEFB-12AE-4890-A933-80C9AAAD7B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95564" y="756527"/>
                  <a:ext cx="26352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BD00502-7D92-46F4-8469-02EF99767D67}"/>
              </a:ext>
            </a:extLst>
          </p:cNvPr>
          <p:cNvGrpSpPr/>
          <p:nvPr/>
        </p:nvGrpSpPr>
        <p:grpSpPr>
          <a:xfrm>
            <a:off x="6761484" y="736367"/>
            <a:ext cx="1179720" cy="257040"/>
            <a:chOff x="6761484" y="736367"/>
            <a:chExt cx="11797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553812-757C-4153-AAAA-B1D48248BEA8}"/>
                    </a:ext>
                  </a:extLst>
                </p14:cNvPr>
                <p14:cNvContentPartPr/>
                <p14:nvPr/>
              </p14:nvContentPartPr>
              <p14:xfrm>
                <a:off x="6761484" y="736367"/>
                <a:ext cx="181080" cy="19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553812-757C-4153-AAAA-B1D48248BE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43844" y="718727"/>
                  <a:ext cx="216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9ECA74-F2B5-43D2-A9F1-85932D05FF06}"/>
                    </a:ext>
                  </a:extLst>
                </p14:cNvPr>
                <p14:cNvContentPartPr/>
                <p14:nvPr/>
              </p14:nvContentPartPr>
              <p14:xfrm>
                <a:off x="6943284" y="873887"/>
                <a:ext cx="297000" cy="11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9ECA74-F2B5-43D2-A9F1-85932D05FF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25644" y="856247"/>
                  <a:ext cx="33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11E8F1-EF8B-462A-9BD5-5113E50ED2F5}"/>
                    </a:ext>
                  </a:extLst>
                </p14:cNvPr>
                <p14:cNvContentPartPr/>
                <p14:nvPr/>
              </p14:nvContentPartPr>
              <p14:xfrm>
                <a:off x="7318044" y="901247"/>
                <a:ext cx="18000" cy="7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11E8F1-EF8B-462A-9BD5-5113E50ED2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00044" y="883607"/>
                  <a:ext cx="53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FAD6F2-E5E5-41EC-8561-7F3380B71800}"/>
                    </a:ext>
                  </a:extLst>
                </p14:cNvPr>
                <p14:cNvContentPartPr/>
                <p14:nvPr/>
              </p14:nvContentPartPr>
              <p14:xfrm>
                <a:off x="7348284" y="799367"/>
                <a:ext cx="11880" cy="27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FAD6F2-E5E5-41EC-8561-7F3380B718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0644" y="781727"/>
                  <a:ext cx="47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991B61-043E-4A92-B8CE-F39D0ECEBB52}"/>
                    </a:ext>
                  </a:extLst>
                </p14:cNvPr>
                <p14:cNvContentPartPr/>
                <p14:nvPr/>
              </p14:nvContentPartPr>
              <p14:xfrm>
                <a:off x="7407324" y="907727"/>
                <a:ext cx="130320" cy="6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991B61-043E-4A92-B8CE-F39D0ECEBB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89684" y="890087"/>
                  <a:ext cx="165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863E49-404B-4C20-9234-9019060AB3C6}"/>
                    </a:ext>
                  </a:extLst>
                </p14:cNvPr>
                <p14:cNvContentPartPr/>
                <p14:nvPr/>
              </p14:nvContentPartPr>
              <p14:xfrm>
                <a:off x="7595244" y="882527"/>
                <a:ext cx="106920" cy="97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863E49-404B-4C20-9234-9019060AB3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77244" y="864527"/>
                  <a:ext cx="142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F085CE-EACB-49D3-B90E-5B55D5A8637B}"/>
                    </a:ext>
                  </a:extLst>
                </p14:cNvPr>
                <p14:cNvContentPartPr/>
                <p14:nvPr/>
              </p14:nvContentPartPr>
              <p14:xfrm>
                <a:off x="7772004" y="870287"/>
                <a:ext cx="169200" cy="94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F085CE-EACB-49D3-B90E-5B55D5A863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4004" y="852287"/>
                  <a:ext cx="204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2ED737-3F70-4562-AE6E-8E80DB262104}"/>
              </a:ext>
            </a:extLst>
          </p:cNvPr>
          <p:cNvGrpSpPr/>
          <p:nvPr/>
        </p:nvGrpSpPr>
        <p:grpSpPr>
          <a:xfrm>
            <a:off x="8252964" y="765167"/>
            <a:ext cx="300960" cy="214920"/>
            <a:chOff x="8252964" y="765167"/>
            <a:chExt cx="30096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3C173FF-E2A6-4E80-80AB-396893FF1F1F}"/>
                    </a:ext>
                  </a:extLst>
                </p14:cNvPr>
                <p14:cNvContentPartPr/>
                <p14:nvPr/>
              </p14:nvContentPartPr>
              <p14:xfrm>
                <a:off x="8252964" y="861647"/>
                <a:ext cx="147600" cy="11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3C173FF-E2A6-4E80-80AB-396893FF1F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34964" y="844007"/>
                  <a:ext cx="183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4E7906-EBE5-4F02-A2ED-7933B3A30D39}"/>
                    </a:ext>
                  </a:extLst>
                </p14:cNvPr>
                <p14:cNvContentPartPr/>
                <p14:nvPr/>
              </p14:nvContentPartPr>
              <p14:xfrm>
                <a:off x="8463564" y="765167"/>
                <a:ext cx="90360" cy="20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4E7906-EBE5-4F02-A2ED-7933B3A30D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45924" y="747167"/>
                  <a:ext cx="1260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05CC432-7ADA-4DD2-9904-72C81897CC73}"/>
              </a:ext>
            </a:extLst>
          </p:cNvPr>
          <p:cNvGrpSpPr/>
          <p:nvPr/>
        </p:nvGrpSpPr>
        <p:grpSpPr>
          <a:xfrm>
            <a:off x="8906724" y="773447"/>
            <a:ext cx="150840" cy="180720"/>
            <a:chOff x="8906724" y="773447"/>
            <a:chExt cx="1508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6F08EF-EFBA-44C5-9BF5-C77C0C73E551}"/>
                    </a:ext>
                  </a:extLst>
                </p14:cNvPr>
                <p14:cNvContentPartPr/>
                <p14:nvPr/>
              </p14:nvContentPartPr>
              <p14:xfrm>
                <a:off x="8970084" y="773447"/>
                <a:ext cx="73080" cy="16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6F08EF-EFBA-44C5-9BF5-C77C0C73E5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2084" y="755807"/>
                  <a:ext cx="108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9A37DC-DE0F-4675-8161-1860BC53F723}"/>
                    </a:ext>
                  </a:extLst>
                </p14:cNvPr>
                <p14:cNvContentPartPr/>
                <p14:nvPr/>
              </p14:nvContentPartPr>
              <p14:xfrm>
                <a:off x="8906724" y="931847"/>
                <a:ext cx="150840" cy="22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9A37DC-DE0F-4675-8161-1860BC53F7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89084" y="913847"/>
                  <a:ext cx="1864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E0009C-A6C5-4557-8906-E44A8AC3DBE1}"/>
              </a:ext>
            </a:extLst>
          </p:cNvPr>
          <p:cNvGrpSpPr/>
          <p:nvPr/>
        </p:nvGrpSpPr>
        <p:grpSpPr>
          <a:xfrm>
            <a:off x="9356004" y="639887"/>
            <a:ext cx="1450440" cy="301320"/>
            <a:chOff x="9356004" y="639887"/>
            <a:chExt cx="14504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C4F67E6-4770-4C5C-AC0C-DD2098EB8C41}"/>
                    </a:ext>
                  </a:extLst>
                </p14:cNvPr>
                <p14:cNvContentPartPr/>
                <p14:nvPr/>
              </p14:nvContentPartPr>
              <p14:xfrm>
                <a:off x="9356004" y="819527"/>
                <a:ext cx="170640" cy="12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C4F67E6-4770-4C5C-AC0C-DD2098EB8C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38004" y="801527"/>
                  <a:ext cx="206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B02350-4754-4FDD-87A0-44D94D61EF67}"/>
                    </a:ext>
                  </a:extLst>
                </p14:cNvPr>
                <p14:cNvContentPartPr/>
                <p14:nvPr/>
              </p14:nvContentPartPr>
              <p14:xfrm>
                <a:off x="9586044" y="805487"/>
                <a:ext cx="164520" cy="11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B02350-4754-4FDD-87A0-44D94D61E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68404" y="787847"/>
                  <a:ext cx="20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670FF3-EEF3-4300-88F9-426A48963082}"/>
                    </a:ext>
                  </a:extLst>
                </p14:cNvPr>
                <p14:cNvContentPartPr/>
                <p14:nvPr/>
              </p14:nvContentPartPr>
              <p14:xfrm>
                <a:off x="9786564" y="814127"/>
                <a:ext cx="155520" cy="11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670FF3-EEF3-4300-88F9-426A489630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68564" y="796127"/>
                  <a:ext cx="191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0FCE2B-117E-42FB-B03B-9872E7116634}"/>
                    </a:ext>
                  </a:extLst>
                </p14:cNvPr>
                <p14:cNvContentPartPr/>
                <p14:nvPr/>
              </p14:nvContentPartPr>
              <p14:xfrm>
                <a:off x="9963684" y="760847"/>
                <a:ext cx="27360" cy="38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0FCE2B-117E-42FB-B03B-9872E71166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46044" y="742847"/>
                  <a:ext cx="63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18ED9E-409A-4056-8713-3B1E4388A0A9}"/>
                    </a:ext>
                  </a:extLst>
                </p14:cNvPr>
                <p14:cNvContentPartPr/>
                <p14:nvPr/>
              </p14:nvContentPartPr>
              <p14:xfrm>
                <a:off x="9997524" y="836807"/>
                <a:ext cx="142920" cy="58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18ED9E-409A-4056-8713-3B1E4388A0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79524" y="818807"/>
                  <a:ext cx="178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D58399-968C-4F64-A9A2-BB5A7EF5FE44}"/>
                    </a:ext>
                  </a:extLst>
                </p14:cNvPr>
                <p14:cNvContentPartPr/>
                <p14:nvPr/>
              </p14:nvContentPartPr>
              <p14:xfrm>
                <a:off x="10240164" y="698207"/>
                <a:ext cx="146160" cy="163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D58399-968C-4F64-A9A2-BB5A7EF5FE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22524" y="680207"/>
                  <a:ext cx="181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617C75-AD3A-4A4F-9E65-E1C9844BDCA7}"/>
                    </a:ext>
                  </a:extLst>
                </p14:cNvPr>
                <p14:cNvContentPartPr/>
                <p14:nvPr/>
              </p14:nvContentPartPr>
              <p14:xfrm>
                <a:off x="10430604" y="639887"/>
                <a:ext cx="30240" cy="23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617C75-AD3A-4A4F-9E65-E1C9844BDCA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12964" y="622247"/>
                  <a:ext cx="65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C75065-F72E-425D-9592-C5F3EC720CE5}"/>
                    </a:ext>
                  </a:extLst>
                </p14:cNvPr>
                <p14:cNvContentPartPr/>
                <p14:nvPr/>
              </p14:nvContentPartPr>
              <p14:xfrm>
                <a:off x="10521324" y="745367"/>
                <a:ext cx="285120" cy="9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C75065-F72E-425D-9592-C5F3EC720C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03684" y="727727"/>
                  <a:ext cx="3207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76345C3-19F5-4B12-9788-3DBEA5A68BAE}"/>
              </a:ext>
            </a:extLst>
          </p:cNvPr>
          <p:cNvGrpSpPr/>
          <p:nvPr/>
        </p:nvGrpSpPr>
        <p:grpSpPr>
          <a:xfrm>
            <a:off x="764964" y="1240367"/>
            <a:ext cx="1023480" cy="272520"/>
            <a:chOff x="764964" y="1240367"/>
            <a:chExt cx="10234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15DBD6-A7C5-4632-942D-84C05BA8E831}"/>
                    </a:ext>
                  </a:extLst>
                </p14:cNvPr>
                <p14:cNvContentPartPr/>
                <p14:nvPr/>
              </p14:nvContentPartPr>
              <p14:xfrm>
                <a:off x="764964" y="1240367"/>
                <a:ext cx="118440" cy="191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15DBD6-A7C5-4632-942D-84C05BA8E8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964" y="1222727"/>
                  <a:ext cx="154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BAA75F0-8126-45F1-A686-478750EA8E38}"/>
                    </a:ext>
                  </a:extLst>
                </p14:cNvPr>
                <p14:cNvContentPartPr/>
                <p14:nvPr/>
              </p14:nvContentPartPr>
              <p14:xfrm>
                <a:off x="894204" y="1355207"/>
                <a:ext cx="120960" cy="127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BAA75F0-8126-45F1-A686-478750EA8E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6204" y="1337567"/>
                  <a:ext cx="156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6E95E9-B77F-4AEA-AF06-696FDF08DC75}"/>
                    </a:ext>
                  </a:extLst>
                </p14:cNvPr>
                <p14:cNvContentPartPr/>
                <p14:nvPr/>
              </p14:nvContentPartPr>
              <p14:xfrm>
                <a:off x="1067004" y="1359167"/>
                <a:ext cx="105480" cy="11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56E95E9-B77F-4AEA-AF06-696FDF08DC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9004" y="1341167"/>
                  <a:ext cx="141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D27A95-E3EB-4147-B2AE-949E513EABC8}"/>
                    </a:ext>
                  </a:extLst>
                </p14:cNvPr>
                <p14:cNvContentPartPr/>
                <p14:nvPr/>
              </p14:nvContentPartPr>
              <p14:xfrm>
                <a:off x="1257444" y="1295087"/>
                <a:ext cx="44640" cy="204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D27A95-E3EB-4147-B2AE-949E513EAB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39444" y="1277087"/>
                  <a:ext cx="8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1A60C96-4A06-4621-B6BF-9BFD8B0BE859}"/>
                    </a:ext>
                  </a:extLst>
                </p14:cNvPr>
                <p14:cNvContentPartPr/>
                <p14:nvPr/>
              </p14:nvContentPartPr>
              <p14:xfrm>
                <a:off x="1368324" y="1317047"/>
                <a:ext cx="92520" cy="11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1A60C96-4A06-4621-B6BF-9BFD8B0BE8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0324" y="129940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2EB47C-668D-4A45-BE0E-271B80ADB50B}"/>
                    </a:ext>
                  </a:extLst>
                </p14:cNvPr>
                <p14:cNvContentPartPr/>
                <p14:nvPr/>
              </p14:nvContentPartPr>
              <p14:xfrm>
                <a:off x="1336644" y="1269887"/>
                <a:ext cx="263880" cy="24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2EB47C-668D-4A45-BE0E-271B80ADB5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19004" y="1252247"/>
                  <a:ext cx="299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5B957C-7143-4966-B31B-E94C1B4F39D6}"/>
                    </a:ext>
                  </a:extLst>
                </p14:cNvPr>
                <p14:cNvContentPartPr/>
                <p14:nvPr/>
              </p14:nvContentPartPr>
              <p14:xfrm>
                <a:off x="1778724" y="1415687"/>
                <a:ext cx="9720" cy="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5B957C-7143-4966-B31B-E94C1B4F39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61084" y="1398047"/>
                  <a:ext cx="453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13119DA-1E63-421F-82BF-8B35B19B469C}"/>
              </a:ext>
            </a:extLst>
          </p:cNvPr>
          <p:cNvGrpSpPr/>
          <p:nvPr/>
        </p:nvGrpSpPr>
        <p:grpSpPr>
          <a:xfrm>
            <a:off x="453924" y="1869647"/>
            <a:ext cx="1194840" cy="246600"/>
            <a:chOff x="453924" y="1869647"/>
            <a:chExt cx="11948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6E0B92-490D-428C-9DE0-5FDDD478C8BA}"/>
                    </a:ext>
                  </a:extLst>
                </p14:cNvPr>
                <p14:cNvContentPartPr/>
                <p14:nvPr/>
              </p14:nvContentPartPr>
              <p14:xfrm>
                <a:off x="453924" y="1869647"/>
                <a:ext cx="177480" cy="206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6E0B92-490D-428C-9DE0-5FDDD478C8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5924" y="1852007"/>
                  <a:ext cx="213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AAE135-CAA0-436E-AD59-380A135813B3}"/>
                    </a:ext>
                  </a:extLst>
                </p14:cNvPr>
                <p14:cNvContentPartPr/>
                <p14:nvPr/>
              </p14:nvContentPartPr>
              <p14:xfrm>
                <a:off x="654444" y="1994927"/>
                <a:ext cx="422280" cy="12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AAE135-CAA0-436E-AD59-380A135813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804" y="1976927"/>
                  <a:ext cx="45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2D2CE1-9955-47E3-8636-5DA421DD51DB}"/>
                    </a:ext>
                  </a:extLst>
                </p14:cNvPr>
                <p14:cNvContentPartPr/>
                <p14:nvPr/>
              </p14:nvContentPartPr>
              <p14:xfrm>
                <a:off x="1092924" y="1908167"/>
                <a:ext cx="8640" cy="17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2D2CE1-9955-47E3-8636-5DA421DD51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4924" y="1890527"/>
                  <a:ext cx="4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B18467-ED63-484B-9404-51D1A95AAB03}"/>
                    </a:ext>
                  </a:extLst>
                </p14:cNvPr>
                <p14:cNvContentPartPr/>
                <p14:nvPr/>
              </p14:nvContentPartPr>
              <p14:xfrm>
                <a:off x="1151964" y="2000327"/>
                <a:ext cx="129960" cy="61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B18467-ED63-484B-9404-51D1A95AAB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4324" y="1982687"/>
                  <a:ext cx="165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562BEC8-B6DC-4A8B-9814-73BB02D17469}"/>
                    </a:ext>
                  </a:extLst>
                </p14:cNvPr>
                <p14:cNvContentPartPr/>
                <p14:nvPr/>
              </p14:nvContentPartPr>
              <p14:xfrm>
                <a:off x="1333044" y="1981247"/>
                <a:ext cx="91800" cy="97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562BEC8-B6DC-4A8B-9814-73BB02D174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5404" y="1963247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AEBDFCF-E246-432B-AD28-1C2A22D5D979}"/>
                    </a:ext>
                  </a:extLst>
                </p14:cNvPr>
                <p14:cNvContentPartPr/>
                <p14:nvPr/>
              </p14:nvContentPartPr>
              <p14:xfrm>
                <a:off x="1477764" y="1979807"/>
                <a:ext cx="171000" cy="100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AEBDFCF-E246-432B-AD28-1C2A22D5D9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60124" y="1961807"/>
                  <a:ext cx="2066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0204453-F8F3-44D9-8E06-FD1E515F6648}"/>
              </a:ext>
            </a:extLst>
          </p:cNvPr>
          <p:cNvGrpSpPr/>
          <p:nvPr/>
        </p:nvGrpSpPr>
        <p:grpSpPr>
          <a:xfrm>
            <a:off x="5094324" y="1827527"/>
            <a:ext cx="3028320" cy="285120"/>
            <a:chOff x="5094324" y="1827527"/>
            <a:chExt cx="3028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C1C2F3-A8A1-42A5-9183-231A3FFAFE3F}"/>
                    </a:ext>
                  </a:extLst>
                </p14:cNvPr>
                <p14:cNvContentPartPr/>
                <p14:nvPr/>
              </p14:nvContentPartPr>
              <p14:xfrm>
                <a:off x="5094324" y="1963967"/>
                <a:ext cx="13320" cy="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C1C2F3-A8A1-42A5-9183-231A3FFAFE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76684" y="1945967"/>
                  <a:ext cx="48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F81C63-709E-4FC4-B6B7-CAC6D0A0BF88}"/>
                    </a:ext>
                  </a:extLst>
                </p14:cNvPr>
                <p14:cNvContentPartPr/>
                <p14:nvPr/>
              </p14:nvContentPartPr>
              <p14:xfrm>
                <a:off x="5304564" y="1917887"/>
                <a:ext cx="472320" cy="7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F81C63-709E-4FC4-B6B7-CAC6D0A0BF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86564" y="1899887"/>
                  <a:ext cx="50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8C8F991-FB19-432F-9315-17902B5760D4}"/>
                    </a:ext>
                  </a:extLst>
                </p14:cNvPr>
                <p14:cNvContentPartPr/>
                <p14:nvPr/>
              </p14:nvContentPartPr>
              <p14:xfrm>
                <a:off x="5706324" y="1827527"/>
                <a:ext cx="282960" cy="25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8C8F991-FB19-432F-9315-17902B576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8324" y="1809527"/>
                  <a:ext cx="318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B778EB-9F9B-4D37-B73F-55018958A56B}"/>
                    </a:ext>
                  </a:extLst>
                </p14:cNvPr>
                <p14:cNvContentPartPr/>
                <p14:nvPr/>
              </p14:nvContentPartPr>
              <p14:xfrm>
                <a:off x="6179364" y="1859927"/>
                <a:ext cx="112320" cy="225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B778EB-9F9B-4D37-B73F-55018958A5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61364" y="1842287"/>
                  <a:ext cx="147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AF954B4-8603-4DEF-B577-A5A3BDDC2012}"/>
                    </a:ext>
                  </a:extLst>
                </p14:cNvPr>
                <p14:cNvContentPartPr/>
                <p14:nvPr/>
              </p14:nvContentPartPr>
              <p14:xfrm>
                <a:off x="6353244" y="1941647"/>
                <a:ext cx="129240" cy="112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AF954B4-8603-4DEF-B577-A5A3BDDC20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35244" y="1923647"/>
                  <a:ext cx="164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C4FF34-3A67-457E-ABBD-5833AD7A6106}"/>
                    </a:ext>
                  </a:extLst>
                </p14:cNvPr>
                <p14:cNvContentPartPr/>
                <p14:nvPr/>
              </p14:nvContentPartPr>
              <p14:xfrm>
                <a:off x="6609924" y="1979807"/>
                <a:ext cx="48240" cy="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C4FF34-3A67-457E-ABBD-5833AD7A61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91924" y="1961807"/>
                  <a:ext cx="8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498D0AD-9B5B-4ED2-89F3-C6C266D5B2B4}"/>
                    </a:ext>
                  </a:extLst>
                </p14:cNvPr>
                <p14:cNvContentPartPr/>
                <p14:nvPr/>
              </p14:nvContentPartPr>
              <p14:xfrm>
                <a:off x="6818004" y="1901687"/>
                <a:ext cx="149400" cy="210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498D0AD-9B5B-4ED2-89F3-C6C266D5B2B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0004" y="1883687"/>
                  <a:ext cx="185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543344-4CD3-4097-A811-1CB284BCF8A0}"/>
                    </a:ext>
                  </a:extLst>
                </p14:cNvPr>
                <p14:cNvContentPartPr/>
                <p14:nvPr/>
              </p14:nvContentPartPr>
              <p14:xfrm>
                <a:off x="6988284" y="1965407"/>
                <a:ext cx="33840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543344-4CD3-4097-A811-1CB284BCF8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70284" y="1947767"/>
                  <a:ext cx="37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DD84948-5A8A-4B13-8F5B-FF743A9633E3}"/>
                    </a:ext>
                  </a:extLst>
                </p14:cNvPr>
                <p14:cNvContentPartPr/>
                <p14:nvPr/>
              </p14:nvContentPartPr>
              <p14:xfrm>
                <a:off x="7421724" y="1952447"/>
                <a:ext cx="29520" cy="85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DD84948-5A8A-4B13-8F5B-FF743A9633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04084" y="1934447"/>
                  <a:ext cx="65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EDD392-7167-4F6B-A327-1D9DCB80827C}"/>
                    </a:ext>
                  </a:extLst>
                </p14:cNvPr>
                <p14:cNvContentPartPr/>
                <p14:nvPr/>
              </p14:nvContentPartPr>
              <p14:xfrm>
                <a:off x="7432164" y="1870367"/>
                <a:ext cx="25920" cy="48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EDD392-7167-4F6B-A327-1D9DCB8082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14524" y="1852727"/>
                  <a:ext cx="61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C7A98C3-DA26-40D6-9C37-6E83AAB37667}"/>
                    </a:ext>
                  </a:extLst>
                </p14:cNvPr>
                <p14:cNvContentPartPr/>
                <p14:nvPr/>
              </p14:nvContentPartPr>
              <p14:xfrm>
                <a:off x="7528644" y="1928327"/>
                <a:ext cx="373320" cy="84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C7A98C3-DA26-40D6-9C37-6E83AAB376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0644" y="1910687"/>
                  <a:ext cx="408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D4AE74-31D1-47F4-AA48-CA88D628E810}"/>
                    </a:ext>
                  </a:extLst>
                </p14:cNvPr>
                <p14:cNvContentPartPr/>
                <p14:nvPr/>
              </p14:nvContentPartPr>
              <p14:xfrm>
                <a:off x="7960284" y="1909607"/>
                <a:ext cx="162360" cy="9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D4AE74-31D1-47F4-AA48-CA88D628E8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42284" y="1891967"/>
                  <a:ext cx="19800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9304DC0-F713-40AE-80AE-F681E24AD1FF}"/>
                  </a:ext>
                </a:extLst>
              </p14:cNvPr>
              <p14:cNvContentPartPr/>
              <p14:nvPr/>
            </p14:nvContentPartPr>
            <p14:xfrm>
              <a:off x="8464644" y="1969007"/>
              <a:ext cx="24840" cy="2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9304DC0-F713-40AE-80AE-F681E24AD1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447004" y="1951367"/>
                <a:ext cx="60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5A9F453-1607-4CBE-B751-A3600CEF8468}"/>
                  </a:ext>
                </a:extLst>
              </p14:cNvPr>
              <p14:cNvContentPartPr/>
              <p14:nvPr/>
            </p14:nvContentPartPr>
            <p14:xfrm>
              <a:off x="808884" y="2469047"/>
              <a:ext cx="289800" cy="247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5A9F453-1607-4CBE-B751-A3600CEF84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1244" y="2451047"/>
                <a:ext cx="32544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A89BDD0-C0C6-4A6A-BF86-36ED8F6DAAC3}"/>
              </a:ext>
            </a:extLst>
          </p:cNvPr>
          <p:cNvGrpSpPr/>
          <p:nvPr/>
        </p:nvGrpSpPr>
        <p:grpSpPr>
          <a:xfrm>
            <a:off x="2086884" y="1874687"/>
            <a:ext cx="2799720" cy="547560"/>
            <a:chOff x="2086884" y="1874687"/>
            <a:chExt cx="27997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7428E04-0348-4B38-B6E4-8D11849C0A3F}"/>
                    </a:ext>
                  </a:extLst>
                </p14:cNvPr>
                <p14:cNvContentPartPr/>
                <p14:nvPr/>
              </p14:nvContentPartPr>
              <p14:xfrm>
                <a:off x="2086884" y="1967207"/>
                <a:ext cx="100080" cy="111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7428E04-0348-4B38-B6E4-8D11849C0A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69244" y="1949207"/>
                  <a:ext cx="135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F7C2D43-FC81-432C-8914-2E59FED53FDB}"/>
                    </a:ext>
                  </a:extLst>
                </p14:cNvPr>
                <p14:cNvContentPartPr/>
                <p14:nvPr/>
              </p14:nvContentPartPr>
              <p14:xfrm>
                <a:off x="2240964" y="1874687"/>
                <a:ext cx="177840" cy="215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F7C2D43-FC81-432C-8914-2E59FED53F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22964" y="1856687"/>
                  <a:ext cx="21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E9F1DC-2DDC-467F-9109-D04E696A0FE9}"/>
                    </a:ext>
                  </a:extLst>
                </p14:cNvPr>
                <p14:cNvContentPartPr/>
                <p14:nvPr/>
              </p14:nvContentPartPr>
              <p14:xfrm>
                <a:off x="2648124" y="1885127"/>
                <a:ext cx="21240" cy="171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E9F1DC-2DDC-467F-9109-D04E696A0F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30124" y="1867487"/>
                  <a:ext cx="56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45470C-88EF-4CF2-8B51-9B70FED58EBD}"/>
                    </a:ext>
                  </a:extLst>
                </p14:cNvPr>
                <p14:cNvContentPartPr/>
                <p14:nvPr/>
              </p14:nvContentPartPr>
              <p14:xfrm>
                <a:off x="2568204" y="1978367"/>
                <a:ext cx="358200" cy="12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45470C-88EF-4CF2-8B51-9B70FED58E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50564" y="1960727"/>
                  <a:ext cx="39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94DE77-DF7F-44A3-BD32-874B113250EA}"/>
                    </a:ext>
                  </a:extLst>
                </p14:cNvPr>
                <p14:cNvContentPartPr/>
                <p14:nvPr/>
              </p14:nvContentPartPr>
              <p14:xfrm>
                <a:off x="3001644" y="1957127"/>
                <a:ext cx="102960" cy="12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94DE77-DF7F-44A3-BD32-874B113250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83644" y="1939487"/>
                  <a:ext cx="138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D48511-F38A-420F-87B8-0B2C60FC27BE}"/>
                    </a:ext>
                  </a:extLst>
                </p14:cNvPr>
                <p14:cNvContentPartPr/>
                <p14:nvPr/>
              </p14:nvContentPartPr>
              <p14:xfrm>
                <a:off x="2632644" y="2010047"/>
                <a:ext cx="28440" cy="9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D48511-F38A-420F-87B8-0B2C60FC27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15004" y="1992407"/>
                  <a:ext cx="64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F2E2C56-6000-4408-964C-9E99E837165D}"/>
                    </a:ext>
                  </a:extLst>
                </p14:cNvPr>
                <p14:cNvContentPartPr/>
                <p14:nvPr/>
              </p14:nvContentPartPr>
              <p14:xfrm>
                <a:off x="3513204" y="1973327"/>
                <a:ext cx="140760" cy="149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2E2C56-6000-4408-964C-9E99E83716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95204" y="1955687"/>
                  <a:ext cx="176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27B906-7415-410F-8639-644495A0DD26}"/>
                    </a:ext>
                  </a:extLst>
                </p14:cNvPr>
                <p14:cNvContentPartPr/>
                <p14:nvPr/>
              </p14:nvContentPartPr>
              <p14:xfrm>
                <a:off x="3691044" y="1965047"/>
                <a:ext cx="161280" cy="110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27B906-7415-410F-8639-644495A0DD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73404" y="1947407"/>
                  <a:ext cx="196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94BC84-7550-4F01-91F4-CF907932B5F6}"/>
                    </a:ext>
                  </a:extLst>
                </p14:cNvPr>
                <p14:cNvContentPartPr/>
                <p14:nvPr/>
              </p14:nvContentPartPr>
              <p14:xfrm>
                <a:off x="3931164" y="1974047"/>
                <a:ext cx="115920" cy="84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94BC84-7550-4F01-91F4-CF907932B5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13524" y="1956047"/>
                  <a:ext cx="151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6437518-32D8-4CAF-AE66-29BD52B19C32}"/>
                    </a:ext>
                  </a:extLst>
                </p14:cNvPr>
                <p14:cNvContentPartPr/>
                <p14:nvPr/>
              </p14:nvContentPartPr>
              <p14:xfrm>
                <a:off x="4110804" y="1951367"/>
                <a:ext cx="23760" cy="90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6437518-32D8-4CAF-AE66-29BD52B19C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93164" y="1933367"/>
                  <a:ext cx="59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0BB61D9-E0C3-48EE-A459-AAA3718A6C6B}"/>
                    </a:ext>
                  </a:extLst>
                </p14:cNvPr>
                <p14:cNvContentPartPr/>
                <p14:nvPr/>
              </p14:nvContentPartPr>
              <p14:xfrm>
                <a:off x="4133124" y="1880807"/>
                <a:ext cx="28440" cy="33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0BB61D9-E0C3-48EE-A459-AAA3718A6C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15124" y="1863167"/>
                  <a:ext cx="64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CD0A8B1-A541-407D-8B49-D70BD6EE2EF4}"/>
                    </a:ext>
                  </a:extLst>
                </p14:cNvPr>
                <p14:cNvContentPartPr/>
                <p14:nvPr/>
              </p14:nvContentPartPr>
              <p14:xfrm>
                <a:off x="4178484" y="1956767"/>
                <a:ext cx="113400" cy="9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CD0A8B1-A541-407D-8B49-D70BD6EE2E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60844" y="1938767"/>
                  <a:ext cx="149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EF5515-8D3D-4BAA-9A69-A2FFDF4199B5}"/>
                    </a:ext>
                  </a:extLst>
                </p14:cNvPr>
                <p14:cNvContentPartPr/>
                <p14:nvPr/>
              </p14:nvContentPartPr>
              <p14:xfrm>
                <a:off x="4354164" y="1902767"/>
                <a:ext cx="118440" cy="15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EF5515-8D3D-4BAA-9A69-A2FFDF4199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6524" y="1885127"/>
                  <a:ext cx="154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6ECE2F-D5BC-43F8-A4F8-DF84B3A42B31}"/>
                    </a:ext>
                  </a:extLst>
                </p14:cNvPr>
                <p14:cNvContentPartPr/>
                <p14:nvPr/>
              </p14:nvContentPartPr>
              <p14:xfrm>
                <a:off x="4514724" y="1889087"/>
                <a:ext cx="28080" cy="162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6ECE2F-D5BC-43F8-A4F8-DF84B3A42B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96724" y="1871447"/>
                  <a:ext cx="63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8F18179-7F52-438E-BE26-3863639CFA10}"/>
                    </a:ext>
                  </a:extLst>
                </p14:cNvPr>
                <p14:cNvContentPartPr/>
                <p14:nvPr/>
              </p14:nvContentPartPr>
              <p14:xfrm>
                <a:off x="4583484" y="1928687"/>
                <a:ext cx="303120" cy="13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8F18179-7F52-438E-BE26-3863639CFA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65484" y="1910687"/>
                  <a:ext cx="338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38AA67-4A67-4E44-8FA8-64C179641B0D}"/>
                    </a:ext>
                  </a:extLst>
                </p14:cNvPr>
                <p14:cNvContentPartPr/>
                <p14:nvPr/>
              </p14:nvContentPartPr>
              <p14:xfrm>
                <a:off x="3226284" y="2170967"/>
                <a:ext cx="57960" cy="197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38AA67-4A67-4E44-8FA8-64C179641B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08644" y="2152967"/>
                  <a:ext cx="93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C2B6469-7153-4424-A234-5E5319C4928B}"/>
                    </a:ext>
                  </a:extLst>
                </p14:cNvPr>
                <p14:cNvContentPartPr/>
                <p14:nvPr/>
              </p14:nvContentPartPr>
              <p14:xfrm>
                <a:off x="3371364" y="2250527"/>
                <a:ext cx="99360" cy="88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C2B6469-7153-4424-A234-5E5319C492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53364" y="2232527"/>
                  <a:ext cx="135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878042C-94E8-46C7-99EB-C1AD0177CE92}"/>
                    </a:ext>
                  </a:extLst>
                </p14:cNvPr>
                <p14:cNvContentPartPr/>
                <p14:nvPr/>
              </p14:nvContentPartPr>
              <p14:xfrm>
                <a:off x="3376044" y="2221007"/>
                <a:ext cx="105480" cy="158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878042C-94E8-46C7-99EB-C1AD0177CE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58044" y="2203367"/>
                  <a:ext cx="14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4DBCF2-5C7A-4C60-85DE-9E0BC0CD6571}"/>
                    </a:ext>
                  </a:extLst>
                </p14:cNvPr>
                <p14:cNvContentPartPr/>
                <p14:nvPr/>
              </p14:nvContentPartPr>
              <p14:xfrm>
                <a:off x="3643884" y="2194007"/>
                <a:ext cx="155160" cy="149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4DBCF2-5C7A-4C60-85DE-9E0BC0CD65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25884" y="2176367"/>
                  <a:ext cx="190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F5D9D2-2639-411A-8C22-E4BD6AB5D561}"/>
                    </a:ext>
                  </a:extLst>
                </p14:cNvPr>
                <p14:cNvContentPartPr/>
                <p14:nvPr/>
              </p14:nvContentPartPr>
              <p14:xfrm>
                <a:off x="3991284" y="2175287"/>
                <a:ext cx="130680" cy="169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F5D9D2-2639-411A-8C22-E4BD6AB5D5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73284" y="2157647"/>
                  <a:ext cx="166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63D561-AA58-4E3B-9D8F-B492A23581DE}"/>
                    </a:ext>
                  </a:extLst>
                </p14:cNvPr>
                <p14:cNvContentPartPr/>
                <p14:nvPr/>
              </p14:nvContentPartPr>
              <p14:xfrm>
                <a:off x="4095684" y="2127407"/>
                <a:ext cx="199800" cy="294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63D561-AA58-4E3B-9D8F-B492A23581D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78044" y="2109407"/>
                  <a:ext cx="2354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D115770-35B8-404D-81BF-5983D85DFCEB}"/>
              </a:ext>
            </a:extLst>
          </p:cNvPr>
          <p:cNvGrpSpPr/>
          <p:nvPr/>
        </p:nvGrpSpPr>
        <p:grpSpPr>
          <a:xfrm>
            <a:off x="1221444" y="2544287"/>
            <a:ext cx="1121400" cy="313560"/>
            <a:chOff x="1221444" y="2544287"/>
            <a:chExt cx="11214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4AD03A3-709F-403A-BD77-BB669699858C}"/>
                    </a:ext>
                  </a:extLst>
                </p14:cNvPr>
                <p14:cNvContentPartPr/>
                <p14:nvPr/>
              </p14:nvContentPartPr>
              <p14:xfrm>
                <a:off x="1221444" y="2604767"/>
                <a:ext cx="169560" cy="129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4AD03A3-709F-403A-BD77-BB66969985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3804" y="2586767"/>
                  <a:ext cx="20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AF93E3-29EF-439C-95A1-89F6275A00CB}"/>
                    </a:ext>
                  </a:extLst>
                </p14:cNvPr>
                <p14:cNvContentPartPr/>
                <p14:nvPr/>
              </p14:nvContentPartPr>
              <p14:xfrm>
                <a:off x="1451124" y="2545367"/>
                <a:ext cx="39960" cy="244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AF93E3-29EF-439C-95A1-89F6275A00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3124" y="2527727"/>
                  <a:ext cx="75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A8E421A-D3F9-4E7C-B939-8DC36EA5B1BA}"/>
                    </a:ext>
                  </a:extLst>
                </p14:cNvPr>
                <p14:cNvContentPartPr/>
                <p14:nvPr/>
              </p14:nvContentPartPr>
              <p14:xfrm>
                <a:off x="1580364" y="2596847"/>
                <a:ext cx="141840" cy="131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A8E421A-D3F9-4E7C-B939-8DC36EA5B1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62724" y="2578847"/>
                  <a:ext cx="177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C8906E2-3ED8-45CF-AE5C-5F7831B1DD1C}"/>
                    </a:ext>
                  </a:extLst>
                </p14:cNvPr>
                <p14:cNvContentPartPr/>
                <p14:nvPr/>
              </p14:nvContentPartPr>
              <p14:xfrm>
                <a:off x="1832364" y="2701967"/>
                <a:ext cx="14400" cy="110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C8906E2-3ED8-45CF-AE5C-5F7831B1DD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14724" y="2684327"/>
                  <a:ext cx="5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4BA496-54FF-44FB-9291-2C2DA7D10C96}"/>
                    </a:ext>
                  </a:extLst>
                </p14:cNvPr>
                <p14:cNvContentPartPr/>
                <p14:nvPr/>
              </p14:nvContentPartPr>
              <p14:xfrm>
                <a:off x="1973484" y="2629607"/>
                <a:ext cx="196560" cy="169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4BA496-54FF-44FB-9291-2C2DA7D10C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55844" y="2611607"/>
                  <a:ext cx="232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0D6E01-C608-4648-982D-C92FA31A025C}"/>
                    </a:ext>
                  </a:extLst>
                </p14:cNvPr>
                <p14:cNvContentPartPr/>
                <p14:nvPr/>
              </p14:nvContentPartPr>
              <p14:xfrm>
                <a:off x="2177604" y="2544287"/>
                <a:ext cx="165240" cy="313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0D6E01-C608-4648-982D-C92FA31A02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59604" y="2526287"/>
                  <a:ext cx="20088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049AC5-6A29-4E7C-B334-0D199CF929C4}"/>
              </a:ext>
            </a:extLst>
          </p:cNvPr>
          <p:cNvGrpSpPr/>
          <p:nvPr/>
        </p:nvGrpSpPr>
        <p:grpSpPr>
          <a:xfrm>
            <a:off x="2872044" y="2788007"/>
            <a:ext cx="213480" cy="84600"/>
            <a:chOff x="2872044" y="2788007"/>
            <a:chExt cx="2134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832369-B502-41E4-9189-11190E343464}"/>
                    </a:ext>
                  </a:extLst>
                </p14:cNvPr>
                <p14:cNvContentPartPr/>
                <p14:nvPr/>
              </p14:nvContentPartPr>
              <p14:xfrm>
                <a:off x="2875284" y="2788007"/>
                <a:ext cx="210240" cy="36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832369-B502-41E4-9189-11190E3434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57644" y="2770367"/>
                  <a:ext cx="245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4FC7875-EE7B-45AD-90C2-8021C2D9E9B7}"/>
                    </a:ext>
                  </a:extLst>
                </p14:cNvPr>
                <p14:cNvContentPartPr/>
                <p14:nvPr/>
              </p14:nvContentPartPr>
              <p14:xfrm>
                <a:off x="2872044" y="2857487"/>
                <a:ext cx="145080" cy="1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4FC7875-EE7B-45AD-90C2-8021C2D9E9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4044" y="2839487"/>
                  <a:ext cx="18072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64B63B3-D497-40FB-82FB-77CD3207D743}"/>
                  </a:ext>
                </a:extLst>
              </p14:cNvPr>
              <p14:cNvContentPartPr/>
              <p14:nvPr/>
            </p14:nvContentPartPr>
            <p14:xfrm>
              <a:off x="3436524" y="2667407"/>
              <a:ext cx="263880" cy="297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64B63B3-D497-40FB-82FB-77CD3207D74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18524" y="2649767"/>
                <a:ext cx="29952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18A549A-F23E-4071-849E-2E876242AE50}"/>
              </a:ext>
            </a:extLst>
          </p:cNvPr>
          <p:cNvGrpSpPr/>
          <p:nvPr/>
        </p:nvGrpSpPr>
        <p:grpSpPr>
          <a:xfrm>
            <a:off x="4064364" y="2552927"/>
            <a:ext cx="2027520" cy="851760"/>
            <a:chOff x="4064364" y="2552927"/>
            <a:chExt cx="2027520" cy="8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AA07D90-53C9-46AF-8722-DAE39F476FB9}"/>
                    </a:ext>
                  </a:extLst>
                </p14:cNvPr>
                <p14:cNvContentPartPr/>
                <p14:nvPr/>
              </p14:nvContentPartPr>
              <p14:xfrm>
                <a:off x="4064364" y="2732927"/>
                <a:ext cx="59760" cy="254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AA07D90-53C9-46AF-8722-DAE39F476F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46364" y="2715287"/>
                  <a:ext cx="95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269DCD-C032-4C99-A723-ABF8B9C1B493}"/>
                    </a:ext>
                  </a:extLst>
                </p14:cNvPr>
                <p14:cNvContentPartPr/>
                <p14:nvPr/>
              </p14:nvContentPartPr>
              <p14:xfrm>
                <a:off x="4220604" y="2791607"/>
                <a:ext cx="94680" cy="126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269DCD-C032-4C99-A723-ABF8B9C1B4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02604" y="2773607"/>
                  <a:ext cx="13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642D5A-49E4-4154-96FA-70BF560A56DE}"/>
                    </a:ext>
                  </a:extLst>
                </p14:cNvPr>
                <p14:cNvContentPartPr/>
                <p14:nvPr/>
              </p14:nvContentPartPr>
              <p14:xfrm>
                <a:off x="4303764" y="2773607"/>
                <a:ext cx="260280" cy="134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642D5A-49E4-4154-96FA-70BF560A56D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5764" y="2755967"/>
                  <a:ext cx="29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F9DFFCB-0E37-4E6A-B642-B79023592FA8}"/>
                    </a:ext>
                  </a:extLst>
                </p14:cNvPr>
                <p14:cNvContentPartPr/>
                <p14:nvPr/>
              </p14:nvContentPartPr>
              <p14:xfrm>
                <a:off x="4729284" y="2766047"/>
                <a:ext cx="202320" cy="141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F9DFFCB-0E37-4E6A-B642-B79023592F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11284" y="2748047"/>
                  <a:ext cx="237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858AD-CBF7-4FC9-8153-31FA1F28FC66}"/>
                    </a:ext>
                  </a:extLst>
                </p14:cNvPr>
                <p14:cNvContentPartPr/>
                <p14:nvPr/>
              </p14:nvContentPartPr>
              <p14:xfrm>
                <a:off x="4752684" y="2713487"/>
                <a:ext cx="153360" cy="17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858AD-CBF7-4FC9-8153-31FA1F28FC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34684" y="2695847"/>
                  <a:ext cx="189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A400BDC-9422-4276-97DC-3E8B5264B843}"/>
                    </a:ext>
                  </a:extLst>
                </p14:cNvPr>
                <p14:cNvContentPartPr/>
                <p14:nvPr/>
              </p14:nvContentPartPr>
              <p14:xfrm>
                <a:off x="4980924" y="2669567"/>
                <a:ext cx="107640" cy="274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A400BDC-9422-4276-97DC-3E8B5264B8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62924" y="2651567"/>
                  <a:ext cx="143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EB4069C-AE90-4D78-B308-22E9DA975EDA}"/>
                    </a:ext>
                  </a:extLst>
                </p14:cNvPr>
                <p14:cNvContentPartPr/>
                <p14:nvPr/>
              </p14:nvContentPartPr>
              <p14:xfrm>
                <a:off x="5222844" y="2687207"/>
                <a:ext cx="20160" cy="180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EB4069C-AE90-4D78-B308-22E9DA975E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04844" y="2669567"/>
                  <a:ext cx="55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E094DD-A1A7-4948-96F7-5C1DEB4E70F9}"/>
                    </a:ext>
                  </a:extLst>
                </p14:cNvPr>
                <p14:cNvContentPartPr/>
                <p14:nvPr/>
              </p14:nvContentPartPr>
              <p14:xfrm>
                <a:off x="5304204" y="2717087"/>
                <a:ext cx="163800" cy="259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E094DD-A1A7-4948-96F7-5C1DEB4E70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86204" y="2699447"/>
                  <a:ext cx="199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72229C-9D07-4BBB-B881-7578DDD5DED3}"/>
                    </a:ext>
                  </a:extLst>
                </p14:cNvPr>
                <p14:cNvContentPartPr/>
                <p14:nvPr/>
              </p14:nvContentPartPr>
              <p14:xfrm>
                <a:off x="5536404" y="2764967"/>
                <a:ext cx="135720" cy="2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72229C-9D07-4BBB-B881-7578DDD5DE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18764" y="2747327"/>
                  <a:ext cx="171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FC5183A-DEF1-4B9B-B045-98F99D5CBDB6}"/>
                    </a:ext>
                  </a:extLst>
                </p14:cNvPr>
                <p14:cNvContentPartPr/>
                <p14:nvPr/>
              </p14:nvContentPartPr>
              <p14:xfrm>
                <a:off x="5773284" y="2686847"/>
                <a:ext cx="117000" cy="238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FC5183A-DEF1-4B9B-B045-98F99D5CBD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55644" y="2669207"/>
                  <a:ext cx="152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01CD228-CCC3-4C64-BE55-A55F81A04688}"/>
                    </a:ext>
                  </a:extLst>
                </p14:cNvPr>
                <p14:cNvContentPartPr/>
                <p14:nvPr/>
              </p14:nvContentPartPr>
              <p14:xfrm>
                <a:off x="5749884" y="2591807"/>
                <a:ext cx="154440" cy="24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01CD228-CCC3-4C64-BE55-A55F81A046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32244" y="2573807"/>
                  <a:ext cx="190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0B21C71-0836-4B13-AE50-B6F3E3F999B3}"/>
                    </a:ext>
                  </a:extLst>
                </p14:cNvPr>
                <p14:cNvContentPartPr/>
                <p14:nvPr/>
              </p14:nvContentPartPr>
              <p14:xfrm>
                <a:off x="5940324" y="2552927"/>
                <a:ext cx="151560" cy="29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B21C71-0836-4B13-AE50-B6F3E3F999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22324" y="2535287"/>
                  <a:ext cx="187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313A205-35C5-4813-B0E1-694E55A7AFF9}"/>
                    </a:ext>
                  </a:extLst>
                </p14:cNvPr>
                <p14:cNvContentPartPr/>
                <p14:nvPr/>
              </p14:nvContentPartPr>
              <p14:xfrm>
                <a:off x="4070124" y="3012647"/>
                <a:ext cx="1700640" cy="153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313A205-35C5-4813-B0E1-694E55A7AF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52124" y="2994647"/>
                  <a:ext cx="1736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9417E2-2286-45CA-8C3E-7E5608C25E37}"/>
                    </a:ext>
                  </a:extLst>
                </p14:cNvPr>
                <p14:cNvContentPartPr/>
                <p14:nvPr/>
              </p14:nvContentPartPr>
              <p14:xfrm>
                <a:off x="4688964" y="3254927"/>
                <a:ext cx="228240" cy="131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9417E2-2286-45CA-8C3E-7E5608C25E3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70964" y="3237287"/>
                  <a:ext cx="26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0263E1-4B75-4D54-B497-D9A224ED457D}"/>
                    </a:ext>
                  </a:extLst>
                </p14:cNvPr>
                <p14:cNvContentPartPr/>
                <p14:nvPr/>
              </p14:nvContentPartPr>
              <p14:xfrm>
                <a:off x="5016204" y="3302447"/>
                <a:ext cx="119520" cy="1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0263E1-4B75-4D54-B497-D9A224ED45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98564" y="3284807"/>
                  <a:ext cx="15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04BD884-A01B-46CE-B738-418913B2B853}"/>
                    </a:ext>
                  </a:extLst>
                </p14:cNvPr>
                <p14:cNvContentPartPr/>
                <p14:nvPr/>
              </p14:nvContentPartPr>
              <p14:xfrm>
                <a:off x="5249484" y="3220007"/>
                <a:ext cx="38880" cy="15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04BD884-A01B-46CE-B738-418913B2B85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31484" y="3202367"/>
                  <a:ext cx="74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08A553-16CD-45AD-89CB-CA4207E412A0}"/>
                    </a:ext>
                  </a:extLst>
                </p14:cNvPr>
                <p14:cNvContentPartPr/>
                <p14:nvPr/>
              </p14:nvContentPartPr>
              <p14:xfrm>
                <a:off x="5177124" y="3366527"/>
                <a:ext cx="209160" cy="38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08A553-16CD-45AD-89CB-CA4207E412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59484" y="3348887"/>
                  <a:ext cx="24480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EFC6516-B4B3-444B-A7C9-60743DF57367}"/>
              </a:ext>
            </a:extLst>
          </p:cNvPr>
          <p:cNvGrpSpPr/>
          <p:nvPr/>
        </p:nvGrpSpPr>
        <p:grpSpPr>
          <a:xfrm>
            <a:off x="63324" y="786407"/>
            <a:ext cx="1586520" cy="349200"/>
            <a:chOff x="63324" y="786407"/>
            <a:chExt cx="15865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F48A81-E115-4030-A82F-5B9BB280D91F}"/>
                    </a:ext>
                  </a:extLst>
                </p14:cNvPr>
                <p14:cNvContentPartPr/>
                <p14:nvPr/>
              </p14:nvContentPartPr>
              <p14:xfrm>
                <a:off x="474084" y="876047"/>
                <a:ext cx="120960" cy="16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F48A81-E115-4030-A82F-5B9BB280D9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6084" y="858407"/>
                  <a:ext cx="15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372703-46AC-481E-A2A8-7E462846FDA7}"/>
                    </a:ext>
                  </a:extLst>
                </p14:cNvPr>
                <p14:cNvContentPartPr/>
                <p14:nvPr/>
              </p14:nvContentPartPr>
              <p14:xfrm>
                <a:off x="623124" y="963527"/>
                <a:ext cx="134280" cy="70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372703-46AC-481E-A2A8-7E462846FDA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5124" y="945887"/>
                  <a:ext cx="169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A51F15-6D40-433F-B3A4-6FFD75264299}"/>
                    </a:ext>
                  </a:extLst>
                </p14:cNvPr>
                <p14:cNvContentPartPr/>
                <p14:nvPr/>
              </p14:nvContentPartPr>
              <p14:xfrm>
                <a:off x="801684" y="948047"/>
                <a:ext cx="95760" cy="9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A51F15-6D40-433F-B3A4-6FFD7526429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3684" y="930407"/>
                  <a:ext cx="13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B4C2D9-77B4-495F-8E5B-EAFBCF5FD82C}"/>
                    </a:ext>
                  </a:extLst>
                </p14:cNvPr>
                <p14:cNvContentPartPr/>
                <p14:nvPr/>
              </p14:nvContentPartPr>
              <p14:xfrm>
                <a:off x="962244" y="868847"/>
                <a:ext cx="63360" cy="15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B4C2D9-77B4-495F-8E5B-EAFBCF5FD8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4244" y="850847"/>
                  <a:ext cx="99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409643-269E-47C1-84E1-DD94C0443242}"/>
                    </a:ext>
                  </a:extLst>
                </p14:cNvPr>
                <p14:cNvContentPartPr/>
                <p14:nvPr/>
              </p14:nvContentPartPr>
              <p14:xfrm>
                <a:off x="1078884" y="948767"/>
                <a:ext cx="13320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409643-269E-47C1-84E1-DD94C04432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0884" y="930767"/>
                  <a:ext cx="168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050893-E6A5-4F38-8DE8-3506F5CF8DF3}"/>
                    </a:ext>
                  </a:extLst>
                </p14:cNvPr>
                <p14:cNvContentPartPr/>
                <p14:nvPr/>
              </p14:nvContentPartPr>
              <p14:xfrm>
                <a:off x="1265004" y="941927"/>
                <a:ext cx="111600" cy="9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050893-E6A5-4F38-8DE8-3506F5CF8DF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47364" y="923927"/>
                  <a:ext cx="14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4F46D-11A0-4399-A819-A235AFD21F14}"/>
                    </a:ext>
                  </a:extLst>
                </p14:cNvPr>
                <p14:cNvContentPartPr/>
                <p14:nvPr/>
              </p14:nvContentPartPr>
              <p14:xfrm>
                <a:off x="1419444" y="940127"/>
                <a:ext cx="4824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4F46D-11A0-4399-A819-A235AFD21F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01804" y="922487"/>
                  <a:ext cx="83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48DDDA-5CDC-48C3-B464-8E2D2A5DDFF8}"/>
                    </a:ext>
                  </a:extLst>
                </p14:cNvPr>
                <p14:cNvContentPartPr/>
                <p14:nvPr/>
              </p14:nvContentPartPr>
              <p14:xfrm>
                <a:off x="1549044" y="926087"/>
                <a:ext cx="100800" cy="10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48DDDA-5CDC-48C3-B464-8E2D2A5DDF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31404" y="908447"/>
                  <a:ext cx="13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B4FFEE2-AC60-42B7-A829-4FA9BE3073CB}"/>
                    </a:ext>
                  </a:extLst>
                </p14:cNvPr>
                <p14:cNvContentPartPr/>
                <p14:nvPr/>
              </p14:nvContentPartPr>
              <p14:xfrm>
                <a:off x="235044" y="883607"/>
                <a:ext cx="12240" cy="136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B4FFEE2-AC60-42B7-A829-4FA9BE3073C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7404" y="865607"/>
                  <a:ext cx="47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0088C6-1E6A-4AEA-89C0-CFA2C0D0C9C2}"/>
                    </a:ext>
                  </a:extLst>
                </p14:cNvPr>
                <p14:cNvContentPartPr/>
                <p14:nvPr/>
              </p14:nvContentPartPr>
              <p14:xfrm>
                <a:off x="63324" y="786407"/>
                <a:ext cx="408960" cy="349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0088C6-1E6A-4AEA-89C0-CFA2C0D0C9C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324" y="768767"/>
                  <a:ext cx="44460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ECFA629-1AFF-4B62-83A6-44384C95E594}"/>
              </a:ext>
            </a:extLst>
          </p:cNvPr>
          <p:cNvGrpSpPr/>
          <p:nvPr/>
        </p:nvGrpSpPr>
        <p:grpSpPr>
          <a:xfrm>
            <a:off x="-35676" y="1800527"/>
            <a:ext cx="434160" cy="320040"/>
            <a:chOff x="-35676" y="1800527"/>
            <a:chExt cx="43416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BF6909-F1DC-4C05-A68A-41D78ABA44C8}"/>
                    </a:ext>
                  </a:extLst>
                </p14:cNvPr>
                <p14:cNvContentPartPr/>
                <p14:nvPr/>
              </p14:nvContentPartPr>
              <p14:xfrm>
                <a:off x="84564" y="1915367"/>
                <a:ext cx="177840" cy="122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BF6909-F1DC-4C05-A68A-41D78ABA44C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924" y="1897367"/>
                  <a:ext cx="213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FAEC873-6084-43F8-9E6C-2E0E25E6EA81}"/>
                    </a:ext>
                  </a:extLst>
                </p14:cNvPr>
                <p14:cNvContentPartPr/>
                <p14:nvPr/>
              </p14:nvContentPartPr>
              <p14:xfrm>
                <a:off x="-35676" y="1800527"/>
                <a:ext cx="434160" cy="320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FAEC873-6084-43F8-9E6C-2E0E25E6EA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53316" y="1782527"/>
                  <a:ext cx="4698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8393734-4B03-435F-B257-5DECA52AFF77}"/>
              </a:ext>
            </a:extLst>
          </p:cNvPr>
          <p:cNvGrpSpPr/>
          <p:nvPr/>
        </p:nvGrpSpPr>
        <p:grpSpPr>
          <a:xfrm>
            <a:off x="2836764" y="3568127"/>
            <a:ext cx="1247400" cy="514440"/>
            <a:chOff x="2836764" y="3568127"/>
            <a:chExt cx="124740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CBF1E5A-3CF4-4356-951F-D1C5012B7F9B}"/>
                    </a:ext>
                  </a:extLst>
                </p14:cNvPr>
                <p14:cNvContentPartPr/>
                <p14:nvPr/>
              </p14:nvContentPartPr>
              <p14:xfrm>
                <a:off x="2836764" y="3568127"/>
                <a:ext cx="1171800" cy="514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CBF1E5A-3CF4-4356-951F-D1C5012B7F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18764" y="3550487"/>
                  <a:ext cx="12074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C2D1C5C-2D06-4814-8B91-FF454E80861B}"/>
                    </a:ext>
                  </a:extLst>
                </p14:cNvPr>
                <p14:cNvContentPartPr/>
                <p14:nvPr/>
              </p14:nvContentPartPr>
              <p14:xfrm>
                <a:off x="3159324" y="3751727"/>
                <a:ext cx="145800" cy="219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C2D1C5C-2D06-4814-8B91-FF454E8086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41324" y="3734087"/>
                  <a:ext cx="181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C0AADED-CE90-4FCF-B89E-B982555EF51B}"/>
                    </a:ext>
                  </a:extLst>
                </p14:cNvPr>
                <p14:cNvContentPartPr/>
                <p14:nvPr/>
              </p14:nvContentPartPr>
              <p14:xfrm>
                <a:off x="3282444" y="3857567"/>
                <a:ext cx="301320" cy="137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C0AADED-CE90-4FCF-B89E-B982555EF51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64804" y="3839927"/>
                  <a:ext cx="336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9D5C29E-7532-4E5B-AA0D-D8FD20210B36}"/>
                    </a:ext>
                  </a:extLst>
                </p14:cNvPr>
                <p14:cNvContentPartPr/>
                <p14:nvPr/>
              </p14:nvContentPartPr>
              <p14:xfrm>
                <a:off x="3679884" y="3731207"/>
                <a:ext cx="59760" cy="285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9D5C29E-7532-4E5B-AA0D-D8FD20210B3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62244" y="3713207"/>
                  <a:ext cx="95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10617A-72BF-4646-8C42-D8C801CBE8A9}"/>
                    </a:ext>
                  </a:extLst>
                </p14:cNvPr>
                <p14:cNvContentPartPr/>
                <p14:nvPr/>
              </p14:nvContentPartPr>
              <p14:xfrm>
                <a:off x="3799404" y="3805367"/>
                <a:ext cx="17532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10617A-72BF-4646-8C42-D8C801CBE8A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81764" y="3787727"/>
                  <a:ext cx="210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9C22665-E3E0-4DBA-AC4B-1933C122F622}"/>
                    </a:ext>
                  </a:extLst>
                </p14:cNvPr>
                <p14:cNvContentPartPr/>
                <p14:nvPr/>
              </p14:nvContentPartPr>
              <p14:xfrm>
                <a:off x="3788964" y="3715367"/>
                <a:ext cx="183600" cy="238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9C22665-E3E0-4DBA-AC4B-1933C122F6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770964" y="3697727"/>
                  <a:ext cx="219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9DEFDDE-FA26-4273-A824-06CC0C6A7CFB}"/>
                    </a:ext>
                  </a:extLst>
                </p14:cNvPr>
                <p14:cNvContentPartPr/>
                <p14:nvPr/>
              </p14:nvContentPartPr>
              <p14:xfrm>
                <a:off x="3907764" y="3686927"/>
                <a:ext cx="176400" cy="330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9DEFDDE-FA26-4273-A824-06CC0C6A7CF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90124" y="3668927"/>
                  <a:ext cx="21204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E4E28E7-2C08-406D-9433-05B3B9B1492D}"/>
              </a:ext>
            </a:extLst>
          </p:cNvPr>
          <p:cNvGrpSpPr/>
          <p:nvPr/>
        </p:nvGrpSpPr>
        <p:grpSpPr>
          <a:xfrm>
            <a:off x="125964" y="4916327"/>
            <a:ext cx="348480" cy="364680"/>
            <a:chOff x="125964" y="4916327"/>
            <a:chExt cx="3484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82818A5-3017-4C94-9CF2-7D62A8DF1E60}"/>
                    </a:ext>
                  </a:extLst>
                </p14:cNvPr>
                <p14:cNvContentPartPr/>
                <p14:nvPr/>
              </p14:nvContentPartPr>
              <p14:xfrm>
                <a:off x="227844" y="4971407"/>
                <a:ext cx="141840" cy="234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82818A5-3017-4C94-9CF2-7D62A8DF1E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9844" y="4953407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8A3237-32B7-4BBF-A83B-F81C32DA71DD}"/>
                    </a:ext>
                  </a:extLst>
                </p14:cNvPr>
                <p14:cNvContentPartPr/>
                <p14:nvPr/>
              </p14:nvContentPartPr>
              <p14:xfrm>
                <a:off x="125964" y="4916327"/>
                <a:ext cx="348480" cy="364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8A3237-32B7-4BBF-A83B-F81C32DA71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964" y="4898327"/>
                  <a:ext cx="38412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879BD5E-F0D8-4B1E-8E45-E5EA0D2098C9}"/>
              </a:ext>
            </a:extLst>
          </p:cNvPr>
          <p:cNvGrpSpPr/>
          <p:nvPr/>
        </p:nvGrpSpPr>
        <p:grpSpPr>
          <a:xfrm>
            <a:off x="869724" y="4817687"/>
            <a:ext cx="1966320" cy="314640"/>
            <a:chOff x="869724" y="4817687"/>
            <a:chExt cx="19663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5F35408-1366-41B0-8325-6D68CBBCAF54}"/>
                    </a:ext>
                  </a:extLst>
                </p14:cNvPr>
                <p14:cNvContentPartPr/>
                <p14:nvPr/>
              </p14:nvContentPartPr>
              <p14:xfrm>
                <a:off x="869724" y="4887167"/>
                <a:ext cx="295560" cy="244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5F35408-1366-41B0-8325-6D68CBBCAF5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1724" y="4869167"/>
                  <a:ext cx="331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731FBAE-CF8B-46EA-8F57-50F0267F4FCC}"/>
                    </a:ext>
                  </a:extLst>
                </p14:cNvPr>
                <p14:cNvContentPartPr/>
                <p14:nvPr/>
              </p14:nvContentPartPr>
              <p14:xfrm>
                <a:off x="1278324" y="5053847"/>
                <a:ext cx="5184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731FBAE-CF8B-46EA-8F57-50F0267F4FC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60684" y="5035847"/>
                  <a:ext cx="87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1F53820-1ABF-4D82-9C70-EB8407C1F131}"/>
                    </a:ext>
                  </a:extLst>
                </p14:cNvPr>
                <p14:cNvContentPartPr/>
                <p14:nvPr/>
              </p14:nvContentPartPr>
              <p14:xfrm>
                <a:off x="1453284" y="4966007"/>
                <a:ext cx="99720" cy="165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1F53820-1ABF-4D82-9C70-EB8407C1F1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35284" y="4948367"/>
                  <a:ext cx="135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EA329B3-90F1-488A-A227-91AE27AD1907}"/>
                    </a:ext>
                  </a:extLst>
                </p14:cNvPr>
                <p14:cNvContentPartPr/>
                <p14:nvPr/>
              </p14:nvContentPartPr>
              <p14:xfrm>
                <a:off x="1623564" y="5003807"/>
                <a:ext cx="216360" cy="12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EA329B3-90F1-488A-A227-91AE27AD190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05924" y="4985807"/>
                  <a:ext cx="252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DC7BA6-575C-42B5-9956-B5FC4B2CFCB9}"/>
                    </a:ext>
                  </a:extLst>
                </p14:cNvPr>
                <p14:cNvContentPartPr/>
                <p14:nvPr/>
              </p14:nvContentPartPr>
              <p14:xfrm>
                <a:off x="1943604" y="4846847"/>
                <a:ext cx="58320" cy="252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DC7BA6-575C-42B5-9956-B5FC4B2CFC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25604" y="4828847"/>
                  <a:ext cx="93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5FDC647-699E-470E-9568-44CD31CE1CED}"/>
                    </a:ext>
                  </a:extLst>
                </p14:cNvPr>
                <p14:cNvContentPartPr/>
                <p14:nvPr/>
              </p14:nvContentPartPr>
              <p14:xfrm>
                <a:off x="2066724" y="4975007"/>
                <a:ext cx="175680" cy="103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5FDC647-699E-470E-9568-44CD31CE1CE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49084" y="4957007"/>
                  <a:ext cx="211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8607F25-7363-4A29-97B5-A48CD9B6BE39}"/>
                    </a:ext>
                  </a:extLst>
                </p14:cNvPr>
                <p14:cNvContentPartPr/>
                <p14:nvPr/>
              </p14:nvContentPartPr>
              <p14:xfrm>
                <a:off x="2304324" y="4821647"/>
                <a:ext cx="47880" cy="230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8607F25-7363-4A29-97B5-A48CD9B6BE3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86324" y="4803647"/>
                  <a:ext cx="83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85DAA24-B6A0-4F80-9FFC-6CCAF0A76511}"/>
                    </a:ext>
                  </a:extLst>
                </p14:cNvPr>
                <p14:cNvContentPartPr/>
                <p14:nvPr/>
              </p14:nvContentPartPr>
              <p14:xfrm>
                <a:off x="2254644" y="4817687"/>
                <a:ext cx="195120" cy="219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85DAA24-B6A0-4F80-9FFC-6CCAF0A765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37004" y="4799687"/>
                  <a:ext cx="23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031686C-1554-43B1-94F8-2DC173546476}"/>
                    </a:ext>
                  </a:extLst>
                </p14:cNvPr>
                <p14:cNvContentPartPr/>
                <p14:nvPr/>
              </p14:nvContentPartPr>
              <p14:xfrm>
                <a:off x="2509884" y="4899407"/>
                <a:ext cx="86040" cy="119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031686C-1554-43B1-94F8-2DC1735464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92244" y="4881767"/>
                  <a:ext cx="12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7C7153-DCC7-4E56-AC1F-64B8329B56C5}"/>
                    </a:ext>
                  </a:extLst>
                </p14:cNvPr>
                <p14:cNvContentPartPr/>
                <p14:nvPr/>
              </p14:nvContentPartPr>
              <p14:xfrm>
                <a:off x="2637324" y="4896887"/>
                <a:ext cx="198720" cy="147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7C7153-DCC7-4E56-AC1F-64B8329B56C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19684" y="4878887"/>
                  <a:ext cx="2343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19FC2E7-CC0E-42BA-BF63-1043C3D588D2}"/>
              </a:ext>
            </a:extLst>
          </p:cNvPr>
          <p:cNvGrpSpPr/>
          <p:nvPr/>
        </p:nvGrpSpPr>
        <p:grpSpPr>
          <a:xfrm>
            <a:off x="3166884" y="4676927"/>
            <a:ext cx="1892880" cy="336240"/>
            <a:chOff x="3166884" y="4676927"/>
            <a:chExt cx="189288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2DB768-8643-4CB1-A19A-F16D6624023C}"/>
                    </a:ext>
                  </a:extLst>
                </p14:cNvPr>
                <p14:cNvContentPartPr/>
                <p14:nvPr/>
              </p14:nvContentPartPr>
              <p14:xfrm>
                <a:off x="3166884" y="4883207"/>
                <a:ext cx="261000" cy="129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2DB768-8643-4CB1-A19A-F16D6624023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48884" y="4865567"/>
                  <a:ext cx="296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C110842-DDFC-4422-948B-0BC94A2A8D3F}"/>
                    </a:ext>
                  </a:extLst>
                </p14:cNvPr>
                <p14:cNvContentPartPr/>
                <p14:nvPr/>
              </p14:nvContentPartPr>
              <p14:xfrm>
                <a:off x="3457764" y="4876367"/>
                <a:ext cx="127080" cy="136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C110842-DDFC-4422-948B-0BC94A2A8D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39764" y="4858367"/>
                  <a:ext cx="162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DAF2AF-B7B8-4C7B-BA90-468E65AD5688}"/>
                    </a:ext>
                  </a:extLst>
                </p14:cNvPr>
                <p14:cNvContentPartPr/>
                <p14:nvPr/>
              </p14:nvContentPartPr>
              <p14:xfrm>
                <a:off x="3660444" y="4751087"/>
                <a:ext cx="119520" cy="249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DAF2AF-B7B8-4C7B-BA90-468E65AD56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42804" y="4733087"/>
                  <a:ext cx="155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AA9C323-17FC-4FFD-8F28-C969A86E792E}"/>
                    </a:ext>
                  </a:extLst>
                </p14:cNvPr>
                <p14:cNvContentPartPr/>
                <p14:nvPr/>
              </p14:nvContentPartPr>
              <p14:xfrm>
                <a:off x="3877164" y="4749647"/>
                <a:ext cx="49680" cy="218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AA9C323-17FC-4FFD-8F28-C969A86E792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59524" y="4731647"/>
                  <a:ext cx="85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37DF838-8801-488C-B847-6821A94B12A5}"/>
                    </a:ext>
                  </a:extLst>
                </p14:cNvPr>
                <p14:cNvContentPartPr/>
                <p14:nvPr/>
              </p14:nvContentPartPr>
              <p14:xfrm>
                <a:off x="3816684" y="4752527"/>
                <a:ext cx="254880" cy="20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37DF838-8801-488C-B847-6821A94B12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98684" y="4734527"/>
                  <a:ext cx="290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395111-EAB8-4A1D-B0C3-A827783A25BC}"/>
                    </a:ext>
                  </a:extLst>
                </p14:cNvPr>
                <p14:cNvContentPartPr/>
                <p14:nvPr/>
              </p14:nvContentPartPr>
              <p14:xfrm>
                <a:off x="4105764" y="4847927"/>
                <a:ext cx="158400" cy="100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395111-EAB8-4A1D-B0C3-A827783A25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87764" y="4830287"/>
                  <a:ext cx="194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EED7F1D-92DE-462D-9A38-E8A46DB9046B}"/>
                    </a:ext>
                  </a:extLst>
                </p14:cNvPr>
                <p14:cNvContentPartPr/>
                <p14:nvPr/>
              </p14:nvContentPartPr>
              <p14:xfrm>
                <a:off x="4295124" y="4702127"/>
                <a:ext cx="21240" cy="26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EED7F1D-92DE-462D-9A38-E8A46DB9046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77484" y="4684127"/>
                  <a:ext cx="5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A458F3-663C-45AB-AE76-62D659C95265}"/>
                    </a:ext>
                  </a:extLst>
                </p14:cNvPr>
                <p14:cNvContentPartPr/>
                <p14:nvPr/>
              </p14:nvContentPartPr>
              <p14:xfrm>
                <a:off x="4332564" y="4810127"/>
                <a:ext cx="177480" cy="141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A458F3-663C-45AB-AE76-62D659C9526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14924" y="4792487"/>
                  <a:ext cx="213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F21CA8A-D017-4724-9CA4-6F2D8A6AFA8E}"/>
                    </a:ext>
                  </a:extLst>
                </p14:cNvPr>
                <p14:cNvContentPartPr/>
                <p14:nvPr/>
              </p14:nvContentPartPr>
              <p14:xfrm>
                <a:off x="4602204" y="4798607"/>
                <a:ext cx="78480" cy="14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F21CA8A-D017-4724-9CA4-6F2D8A6AFA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584204" y="4780967"/>
                  <a:ext cx="114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91B8DD0-7D8A-4FCF-B3E6-BE9C6C26DECE}"/>
                    </a:ext>
                  </a:extLst>
                </p14:cNvPr>
                <p14:cNvContentPartPr/>
                <p14:nvPr/>
              </p14:nvContentPartPr>
              <p14:xfrm>
                <a:off x="4524444" y="4697447"/>
                <a:ext cx="355680" cy="268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91B8DD0-7D8A-4FCF-B3E6-BE9C6C26DE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06444" y="4679447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198100D-F705-48CD-84B8-A411BB7EF47D}"/>
                    </a:ext>
                  </a:extLst>
                </p14:cNvPr>
                <p14:cNvContentPartPr/>
                <p14:nvPr/>
              </p14:nvContentPartPr>
              <p14:xfrm>
                <a:off x="4735044" y="4676927"/>
                <a:ext cx="324720" cy="142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198100D-F705-48CD-84B8-A411BB7EF47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17404" y="4658927"/>
                  <a:ext cx="3603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671BC79-EEFB-43AA-B17C-7AE0C5DE51C6}"/>
              </a:ext>
            </a:extLst>
          </p:cNvPr>
          <p:cNvGrpSpPr/>
          <p:nvPr/>
        </p:nvGrpSpPr>
        <p:grpSpPr>
          <a:xfrm>
            <a:off x="5305644" y="4689887"/>
            <a:ext cx="963720" cy="434520"/>
            <a:chOff x="5305644" y="4689887"/>
            <a:chExt cx="9637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33CB01-E0C5-422C-93D9-A0619C6606FA}"/>
                    </a:ext>
                  </a:extLst>
                </p14:cNvPr>
                <p14:cNvContentPartPr/>
                <p14:nvPr/>
              </p14:nvContentPartPr>
              <p14:xfrm>
                <a:off x="5305644" y="4689887"/>
                <a:ext cx="152640" cy="327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33CB01-E0C5-422C-93D9-A0619C6606F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87644" y="4672247"/>
                  <a:ext cx="188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3B11A3B-9CE9-41C4-BA66-D576B215DF6C}"/>
                    </a:ext>
                  </a:extLst>
                </p14:cNvPr>
                <p14:cNvContentPartPr/>
                <p14:nvPr/>
              </p14:nvContentPartPr>
              <p14:xfrm>
                <a:off x="5487084" y="4900127"/>
                <a:ext cx="199080" cy="142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3B11A3B-9CE9-41C4-BA66-D576B215DF6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69084" y="4882127"/>
                  <a:ext cx="234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8C47F03-AA63-454F-A876-0F1640B0571E}"/>
                    </a:ext>
                  </a:extLst>
                </p14:cNvPr>
                <p14:cNvContentPartPr/>
                <p14:nvPr/>
              </p14:nvContentPartPr>
              <p14:xfrm>
                <a:off x="5781924" y="4886807"/>
                <a:ext cx="117720" cy="237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8C47F03-AA63-454F-A876-0F1640B057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63924" y="4868807"/>
                  <a:ext cx="153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1E9B2C-68CB-4544-AACE-8B8DE2ABA02D}"/>
                    </a:ext>
                  </a:extLst>
                </p14:cNvPr>
                <p14:cNvContentPartPr/>
                <p14:nvPr/>
              </p14:nvContentPartPr>
              <p14:xfrm>
                <a:off x="6126804" y="4853327"/>
                <a:ext cx="128520" cy="22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1E9B2C-68CB-4544-AACE-8B8DE2ABA0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09164" y="4835327"/>
                  <a:ext cx="164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9F735E2-3322-4BE1-B32C-24D76E510AC4}"/>
                    </a:ext>
                  </a:extLst>
                </p14:cNvPr>
                <p14:cNvContentPartPr/>
                <p14:nvPr/>
              </p14:nvContentPartPr>
              <p14:xfrm>
                <a:off x="6098724" y="4921367"/>
                <a:ext cx="170640" cy="24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9F735E2-3322-4BE1-B32C-24D76E510A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1084" y="4903727"/>
                  <a:ext cx="2062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324FBCE-0C60-45AB-8E83-3BFA19BED4D6}"/>
              </a:ext>
            </a:extLst>
          </p:cNvPr>
          <p:cNvGrpSpPr/>
          <p:nvPr/>
        </p:nvGrpSpPr>
        <p:grpSpPr>
          <a:xfrm>
            <a:off x="6977844" y="4580087"/>
            <a:ext cx="1402920" cy="366120"/>
            <a:chOff x="6977844" y="4580087"/>
            <a:chExt cx="14029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C13BBB1-EC30-4C1D-8D4F-0D285689CCA0}"/>
                    </a:ext>
                  </a:extLst>
                </p14:cNvPr>
                <p14:cNvContentPartPr/>
                <p14:nvPr/>
              </p14:nvContentPartPr>
              <p14:xfrm>
                <a:off x="6977844" y="4668287"/>
                <a:ext cx="208800" cy="272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C13BBB1-EC30-4C1D-8D4F-0D285689CCA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60204" y="4650287"/>
                  <a:ext cx="244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5FE81CA-58DB-48EF-AB5B-02F475856C43}"/>
                    </a:ext>
                  </a:extLst>
                </p14:cNvPr>
                <p14:cNvContentPartPr/>
                <p14:nvPr/>
              </p14:nvContentPartPr>
              <p14:xfrm>
                <a:off x="7222284" y="4743887"/>
                <a:ext cx="181080" cy="154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5FE81CA-58DB-48EF-AB5B-02F475856C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04644" y="4726247"/>
                  <a:ext cx="216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1973A82-1FF8-43A5-8468-91776AA8B52F}"/>
                    </a:ext>
                  </a:extLst>
                </p14:cNvPr>
                <p14:cNvContentPartPr/>
                <p14:nvPr/>
              </p14:nvContentPartPr>
              <p14:xfrm>
                <a:off x="7536204" y="4611767"/>
                <a:ext cx="56520" cy="293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1973A82-1FF8-43A5-8468-91776AA8B5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18204" y="4594127"/>
                  <a:ext cx="92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105EA0-6022-42FD-B4BB-CDA4BF4A80FA}"/>
                    </a:ext>
                  </a:extLst>
                </p14:cNvPr>
                <p14:cNvContentPartPr/>
                <p14:nvPr/>
              </p14:nvContentPartPr>
              <p14:xfrm>
                <a:off x="7687764" y="4706447"/>
                <a:ext cx="127440" cy="160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105EA0-6022-42FD-B4BB-CDA4BF4A80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69764" y="4688807"/>
                  <a:ext cx="163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9F521A4-0C0D-4C9D-9C54-77C632F11233}"/>
                    </a:ext>
                  </a:extLst>
                </p14:cNvPr>
                <p14:cNvContentPartPr/>
                <p14:nvPr/>
              </p14:nvContentPartPr>
              <p14:xfrm>
                <a:off x="7909884" y="4791767"/>
                <a:ext cx="22320" cy="144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9F521A4-0C0D-4C9D-9C54-77C632F112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92244" y="4773767"/>
                  <a:ext cx="5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0444D6D-3A5A-4792-9AD3-ADBCA5E1E36F}"/>
                    </a:ext>
                  </a:extLst>
                </p14:cNvPr>
                <p14:cNvContentPartPr/>
                <p14:nvPr/>
              </p14:nvContentPartPr>
              <p14:xfrm>
                <a:off x="8067924" y="4752887"/>
                <a:ext cx="111240" cy="193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0444D6D-3A5A-4792-9AD3-ADBCA5E1E36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49924" y="4734887"/>
                  <a:ext cx="146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37C37B-E039-479A-822E-1DB570E0F990}"/>
                    </a:ext>
                  </a:extLst>
                </p14:cNvPr>
                <p14:cNvContentPartPr/>
                <p14:nvPr/>
              </p14:nvContentPartPr>
              <p14:xfrm>
                <a:off x="8225604" y="4580087"/>
                <a:ext cx="155160" cy="355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37C37B-E039-479A-822E-1DB570E0F99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07604" y="4562087"/>
                  <a:ext cx="19080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5F8956F-A8A5-49D3-90B6-1CEDA5045347}"/>
                  </a:ext>
                </a:extLst>
              </p14:cNvPr>
              <p14:cNvContentPartPr/>
              <p14:nvPr/>
            </p14:nvContentPartPr>
            <p14:xfrm>
              <a:off x="6955884" y="5058167"/>
              <a:ext cx="1341360" cy="43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5F8956F-A8A5-49D3-90B6-1CEDA504534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938244" y="5040167"/>
                <a:ext cx="13770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75633D7-6B6A-4B23-956D-011BCE19E3C9}"/>
              </a:ext>
            </a:extLst>
          </p:cNvPr>
          <p:cNvGrpSpPr/>
          <p:nvPr/>
        </p:nvGrpSpPr>
        <p:grpSpPr>
          <a:xfrm>
            <a:off x="6903684" y="5239967"/>
            <a:ext cx="519480" cy="293400"/>
            <a:chOff x="6903684" y="5239967"/>
            <a:chExt cx="51948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EC7A081-1819-412C-8410-A50D93F979C2}"/>
                    </a:ext>
                  </a:extLst>
                </p14:cNvPr>
                <p14:cNvContentPartPr/>
                <p14:nvPr/>
              </p14:nvContentPartPr>
              <p14:xfrm>
                <a:off x="6903684" y="5239967"/>
                <a:ext cx="305640" cy="158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EC7A081-1819-412C-8410-A50D93F979C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85684" y="5221967"/>
                  <a:ext cx="34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E1FE467-96B7-4B76-BCD0-475FE92F37BC}"/>
                    </a:ext>
                  </a:extLst>
                </p14:cNvPr>
                <p14:cNvContentPartPr/>
                <p14:nvPr/>
              </p14:nvContentPartPr>
              <p14:xfrm>
                <a:off x="7179804" y="5342927"/>
                <a:ext cx="243360" cy="190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E1FE467-96B7-4B76-BCD0-475FE92F37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62164" y="5324927"/>
                  <a:ext cx="2790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66F4DB5-EF70-4AE7-98F1-CFA83E85E88E}"/>
              </a:ext>
            </a:extLst>
          </p:cNvPr>
          <p:cNvGrpSpPr/>
          <p:nvPr/>
        </p:nvGrpSpPr>
        <p:grpSpPr>
          <a:xfrm>
            <a:off x="7670124" y="5289647"/>
            <a:ext cx="393840" cy="371160"/>
            <a:chOff x="7670124" y="5289647"/>
            <a:chExt cx="3938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7093F48-24F9-40B7-9C03-4D17DC178FF0}"/>
                    </a:ext>
                  </a:extLst>
                </p14:cNvPr>
                <p14:cNvContentPartPr/>
                <p14:nvPr/>
              </p14:nvContentPartPr>
              <p14:xfrm>
                <a:off x="7670124" y="5289647"/>
                <a:ext cx="352080" cy="168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7093F48-24F9-40B7-9C03-4D17DC178FF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52124" y="5272007"/>
                  <a:ext cx="38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B21A8DA-D8B3-4355-A42C-C1343E42E186}"/>
                    </a:ext>
                  </a:extLst>
                </p14:cNvPr>
                <p14:cNvContentPartPr/>
                <p14:nvPr/>
              </p14:nvContentPartPr>
              <p14:xfrm>
                <a:off x="7945524" y="5371007"/>
                <a:ext cx="118440" cy="28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B21A8DA-D8B3-4355-A42C-C1343E42E18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27884" y="5353007"/>
                  <a:ext cx="15408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C8C71DF-0CE7-4760-8053-4EE597DD5B73}"/>
              </a:ext>
            </a:extLst>
          </p:cNvPr>
          <p:cNvGrpSpPr/>
          <p:nvPr/>
        </p:nvGrpSpPr>
        <p:grpSpPr>
          <a:xfrm>
            <a:off x="141444" y="3637967"/>
            <a:ext cx="2272680" cy="528120"/>
            <a:chOff x="141444" y="3637967"/>
            <a:chExt cx="227268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B81C2AE-B0B8-46D3-8D9B-C65898846EBC}"/>
                    </a:ext>
                  </a:extLst>
                </p14:cNvPr>
                <p14:cNvContentPartPr/>
                <p14:nvPr/>
              </p14:nvContentPartPr>
              <p14:xfrm>
                <a:off x="214524" y="3740927"/>
                <a:ext cx="206280" cy="229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B81C2AE-B0B8-46D3-8D9B-C65898846EB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6524" y="3723287"/>
                  <a:ext cx="241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B6BB345-8083-4700-B76E-1B1419BD4658}"/>
                    </a:ext>
                  </a:extLst>
                </p14:cNvPr>
                <p14:cNvContentPartPr/>
                <p14:nvPr/>
              </p14:nvContentPartPr>
              <p14:xfrm>
                <a:off x="141444" y="3637967"/>
                <a:ext cx="459000" cy="528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B6BB345-8083-4700-B76E-1B1419BD465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3444" y="3619967"/>
                  <a:ext cx="4946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243E746-7C67-4A23-9AE9-90636116C465}"/>
                    </a:ext>
                  </a:extLst>
                </p14:cNvPr>
                <p14:cNvContentPartPr/>
                <p14:nvPr/>
              </p14:nvContentPartPr>
              <p14:xfrm>
                <a:off x="835884" y="3892847"/>
                <a:ext cx="212040" cy="194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243E746-7C67-4A23-9AE9-90636116C46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7884" y="3874847"/>
                  <a:ext cx="24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6082320-A0FD-4FA0-8BC9-39A3DFD503E0}"/>
                    </a:ext>
                  </a:extLst>
                </p14:cNvPr>
                <p14:cNvContentPartPr/>
                <p14:nvPr/>
              </p14:nvContentPartPr>
              <p14:xfrm>
                <a:off x="1139364" y="3819047"/>
                <a:ext cx="19080" cy="257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6082320-A0FD-4FA0-8BC9-39A3DFD503E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1724" y="3801407"/>
                  <a:ext cx="54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9C02A7A-E687-4FE6-8D6D-B999455C8B78}"/>
                    </a:ext>
                  </a:extLst>
                </p14:cNvPr>
                <p14:cNvContentPartPr/>
                <p14:nvPr/>
              </p14:nvContentPartPr>
              <p14:xfrm>
                <a:off x="1077084" y="3844607"/>
                <a:ext cx="251640" cy="212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9C02A7A-E687-4FE6-8D6D-B999455C8B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9084" y="3826967"/>
                  <a:ext cx="287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D78EA4-CCC8-42D5-BEA8-4FD613D37074}"/>
                    </a:ext>
                  </a:extLst>
                </p14:cNvPr>
                <p14:cNvContentPartPr/>
                <p14:nvPr/>
              </p14:nvContentPartPr>
              <p14:xfrm>
                <a:off x="1466244" y="4031087"/>
                <a:ext cx="35280" cy="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D78EA4-CCC8-42D5-BEA8-4FD613D3707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48244" y="4013447"/>
                  <a:ext cx="7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03B823E-4138-4B6A-BC2C-331E98D546B5}"/>
                    </a:ext>
                  </a:extLst>
                </p14:cNvPr>
                <p14:cNvContentPartPr/>
                <p14:nvPr/>
              </p14:nvContentPartPr>
              <p14:xfrm>
                <a:off x="1627164" y="3799247"/>
                <a:ext cx="165960" cy="250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03B823E-4138-4B6A-BC2C-331E98D546B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09524" y="3781247"/>
                  <a:ext cx="201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6C5E745-03C6-40B6-9DE7-BCA1F87D9288}"/>
                    </a:ext>
                  </a:extLst>
                </p14:cNvPr>
                <p14:cNvContentPartPr/>
                <p14:nvPr/>
              </p14:nvContentPartPr>
              <p14:xfrm>
                <a:off x="1821924" y="3893567"/>
                <a:ext cx="330480" cy="133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6C5E745-03C6-40B6-9DE7-BCA1F87D928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04284" y="3875927"/>
                  <a:ext cx="366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8C6D43-57ED-4316-9BA1-B27A92538450}"/>
                    </a:ext>
                  </a:extLst>
                </p14:cNvPr>
                <p14:cNvContentPartPr/>
                <p14:nvPr/>
              </p14:nvContentPartPr>
              <p14:xfrm>
                <a:off x="2308644" y="3947207"/>
                <a:ext cx="105480" cy="25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8C6D43-57ED-4316-9BA1-B27A9253845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90644" y="3929207"/>
                  <a:ext cx="14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421CA0D-90EA-4461-90CF-B638A4B985FE}"/>
                    </a:ext>
                  </a:extLst>
                </p14:cNvPr>
                <p14:cNvContentPartPr/>
                <p14:nvPr/>
              </p14:nvContentPartPr>
              <p14:xfrm>
                <a:off x="2303964" y="4017407"/>
                <a:ext cx="94680" cy="2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421CA0D-90EA-4461-90CF-B638A4B985F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85964" y="3999767"/>
                  <a:ext cx="13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8597304-357F-4B33-AA20-A2522B2321B4}"/>
              </a:ext>
            </a:extLst>
          </p:cNvPr>
          <p:cNvGrpSpPr/>
          <p:nvPr/>
        </p:nvGrpSpPr>
        <p:grpSpPr>
          <a:xfrm>
            <a:off x="1362204" y="4229087"/>
            <a:ext cx="615240" cy="288360"/>
            <a:chOff x="1362204" y="4229087"/>
            <a:chExt cx="61524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AD51C46-2C9B-4935-8404-9209510B5BA3}"/>
                    </a:ext>
                  </a:extLst>
                </p14:cNvPr>
                <p14:cNvContentPartPr/>
                <p14:nvPr/>
              </p14:nvContentPartPr>
              <p14:xfrm>
                <a:off x="1362204" y="4229087"/>
                <a:ext cx="361440" cy="19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AD51C46-2C9B-4935-8404-9209510B5BA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44204" y="4211447"/>
                  <a:ext cx="397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E3C0B1A-7B9A-423A-B4EC-2F7D480CC9B3}"/>
                    </a:ext>
                  </a:extLst>
                </p14:cNvPr>
                <p14:cNvContentPartPr/>
                <p14:nvPr/>
              </p14:nvContentPartPr>
              <p14:xfrm>
                <a:off x="1643724" y="4341047"/>
                <a:ext cx="333720" cy="176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E3C0B1A-7B9A-423A-B4EC-2F7D480CC9B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26084" y="4323407"/>
                  <a:ext cx="36936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CAABF88-F960-455A-A786-D21C5B4ABDCF}"/>
                  </a:ext>
                </a:extLst>
              </p14:cNvPr>
              <p14:cNvContentPartPr/>
              <p14:nvPr/>
            </p14:nvContentPartPr>
            <p14:xfrm>
              <a:off x="4495284" y="3790967"/>
              <a:ext cx="269640" cy="239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CAABF88-F960-455A-A786-D21C5B4ABDCF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477284" y="3773327"/>
                <a:ext cx="3052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8B166E0-8EBB-4FE9-93F7-569CD22625B5}"/>
              </a:ext>
            </a:extLst>
          </p:cNvPr>
          <p:cNvGrpSpPr/>
          <p:nvPr/>
        </p:nvGrpSpPr>
        <p:grpSpPr>
          <a:xfrm>
            <a:off x="5315724" y="3657407"/>
            <a:ext cx="2356560" cy="369360"/>
            <a:chOff x="5315724" y="3657407"/>
            <a:chExt cx="23565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E3E6E9C-FE73-416C-93EC-26941F2E9674}"/>
                    </a:ext>
                  </a:extLst>
                </p14:cNvPr>
                <p14:cNvContentPartPr/>
                <p14:nvPr/>
              </p14:nvContentPartPr>
              <p14:xfrm>
                <a:off x="5315724" y="3785927"/>
                <a:ext cx="146520" cy="195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E3E6E9C-FE73-416C-93EC-26941F2E967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98084" y="3767927"/>
                  <a:ext cx="182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18BB5B4-C2B1-4D9B-9516-7569BB747F79}"/>
                    </a:ext>
                  </a:extLst>
                </p14:cNvPr>
                <p14:cNvContentPartPr/>
                <p14:nvPr/>
              </p14:nvContentPartPr>
              <p14:xfrm>
                <a:off x="5604084" y="3696287"/>
                <a:ext cx="10800" cy="258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18BB5B4-C2B1-4D9B-9516-7569BB747F7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86444" y="3678287"/>
                  <a:ext cx="46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7DBB0CE-5F27-4ED2-9502-000FE278FD42}"/>
                    </a:ext>
                  </a:extLst>
                </p14:cNvPr>
                <p14:cNvContentPartPr/>
                <p14:nvPr/>
              </p14:nvContentPartPr>
              <p14:xfrm>
                <a:off x="5538204" y="3702047"/>
                <a:ext cx="321840" cy="225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7DBB0CE-5F27-4ED2-9502-000FE278FD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20564" y="3684047"/>
                  <a:ext cx="357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FEE7397-E0C4-437D-997B-0833A88E943C}"/>
                    </a:ext>
                  </a:extLst>
                </p14:cNvPr>
                <p14:cNvContentPartPr/>
                <p14:nvPr/>
              </p14:nvContentPartPr>
              <p14:xfrm>
                <a:off x="6024204" y="3671087"/>
                <a:ext cx="89280" cy="234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FEE7397-E0C4-437D-997B-0833A88E943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06204" y="3653087"/>
                  <a:ext cx="124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D1D8E1-B9C9-444B-8F75-2AE03FF44069}"/>
                    </a:ext>
                  </a:extLst>
                </p14:cNvPr>
                <p14:cNvContentPartPr/>
                <p14:nvPr/>
              </p14:nvContentPartPr>
              <p14:xfrm>
                <a:off x="6151284" y="3750287"/>
                <a:ext cx="336240" cy="155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D1D8E1-B9C9-444B-8F75-2AE03FF4406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33644" y="3732287"/>
                  <a:ext cx="371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9AC5DA-D38E-4C8F-9874-6E4A9132D766}"/>
                    </a:ext>
                  </a:extLst>
                </p14:cNvPr>
                <p14:cNvContentPartPr/>
                <p14:nvPr/>
              </p14:nvContentPartPr>
              <p14:xfrm>
                <a:off x="6679764" y="3729767"/>
                <a:ext cx="24840" cy="236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9AC5DA-D38E-4C8F-9874-6E4A9132D76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62124" y="3712127"/>
                  <a:ext cx="60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0B501A-137F-4E3B-8F5A-2F2D995BDE99}"/>
                    </a:ext>
                  </a:extLst>
                </p14:cNvPr>
                <p14:cNvContentPartPr/>
                <p14:nvPr/>
              </p14:nvContentPartPr>
              <p14:xfrm>
                <a:off x="6845004" y="3760007"/>
                <a:ext cx="139680" cy="172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0B501A-137F-4E3B-8F5A-2F2D995BDE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27364" y="3742007"/>
                  <a:ext cx="175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82EE15C-E0DA-4BA4-A17E-EC5B7AB14ED0}"/>
                    </a:ext>
                  </a:extLst>
                </p14:cNvPr>
                <p14:cNvContentPartPr/>
                <p14:nvPr/>
              </p14:nvContentPartPr>
              <p14:xfrm>
                <a:off x="6988284" y="3657407"/>
                <a:ext cx="163800" cy="369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82EE15C-E0DA-4BA4-A17E-EC5B7AB14ED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70284" y="3639407"/>
                  <a:ext cx="19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43541E-2582-4BF5-8617-6C068FDDFD51}"/>
                    </a:ext>
                  </a:extLst>
                </p14:cNvPr>
                <p14:cNvContentPartPr/>
                <p14:nvPr/>
              </p14:nvContentPartPr>
              <p14:xfrm>
                <a:off x="7336764" y="3802127"/>
                <a:ext cx="265320" cy="2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43541E-2582-4BF5-8617-6C068FDDFD5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18764" y="3784487"/>
                  <a:ext cx="300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A07AB7-E263-4100-8532-59972833F0ED}"/>
                    </a:ext>
                  </a:extLst>
                </p14:cNvPr>
                <p14:cNvContentPartPr/>
                <p14:nvPr/>
              </p14:nvContentPartPr>
              <p14:xfrm>
                <a:off x="7467444" y="3684047"/>
                <a:ext cx="204840" cy="262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A07AB7-E263-4100-8532-59972833F0E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49444" y="3666407"/>
                  <a:ext cx="2404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8DD46A0-D05C-47D2-9C0B-5CC38BEA7539}"/>
              </a:ext>
            </a:extLst>
          </p:cNvPr>
          <p:cNvGrpSpPr/>
          <p:nvPr/>
        </p:nvGrpSpPr>
        <p:grpSpPr>
          <a:xfrm>
            <a:off x="7906644" y="3713927"/>
            <a:ext cx="727560" cy="476640"/>
            <a:chOff x="7906644" y="3713927"/>
            <a:chExt cx="72756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0788C28-D736-483F-9F22-F44453CC6B5A}"/>
                    </a:ext>
                  </a:extLst>
                </p14:cNvPr>
                <p14:cNvContentPartPr/>
                <p14:nvPr/>
              </p14:nvContentPartPr>
              <p14:xfrm>
                <a:off x="7906644" y="3713927"/>
                <a:ext cx="424800" cy="206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0788C28-D736-483F-9F22-F44453CC6B5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89004" y="3695927"/>
                  <a:ext cx="460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DBA0B8-A781-4934-8422-1978C8E2C29C}"/>
                    </a:ext>
                  </a:extLst>
                </p14:cNvPr>
                <p14:cNvContentPartPr/>
                <p14:nvPr/>
              </p14:nvContentPartPr>
              <p14:xfrm>
                <a:off x="8156844" y="3875927"/>
                <a:ext cx="71640" cy="314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DBA0B8-A781-4934-8422-1978C8E2C2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38844" y="3857927"/>
                  <a:ext cx="107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D8CC787-3139-466D-BDE8-A36F4E1475C0}"/>
                    </a:ext>
                  </a:extLst>
                </p14:cNvPr>
                <p14:cNvContentPartPr/>
                <p14:nvPr/>
              </p14:nvContentPartPr>
              <p14:xfrm>
                <a:off x="8526564" y="3797087"/>
                <a:ext cx="107640" cy="8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D8CC787-3139-466D-BDE8-A36F4E1475C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08924" y="3779087"/>
                  <a:ext cx="143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9C58B3B-B3AA-4A1E-9091-537FCDA1608E}"/>
                    </a:ext>
                  </a:extLst>
                </p14:cNvPr>
                <p14:cNvContentPartPr/>
                <p14:nvPr/>
              </p14:nvContentPartPr>
              <p14:xfrm>
                <a:off x="8482284" y="3902927"/>
                <a:ext cx="108720" cy="22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9C58B3B-B3AA-4A1E-9091-537FCDA1608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64284" y="3885287"/>
                  <a:ext cx="1443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9F5E25D-2C81-4170-A004-8C86257CA7D2}"/>
              </a:ext>
            </a:extLst>
          </p:cNvPr>
          <p:cNvGrpSpPr/>
          <p:nvPr/>
        </p:nvGrpSpPr>
        <p:grpSpPr>
          <a:xfrm>
            <a:off x="8863884" y="3475607"/>
            <a:ext cx="1089000" cy="493920"/>
            <a:chOff x="8863884" y="3475607"/>
            <a:chExt cx="10890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F9E956-7172-44D7-92CB-4ED563694905}"/>
                    </a:ext>
                  </a:extLst>
                </p14:cNvPr>
                <p14:cNvContentPartPr/>
                <p14:nvPr/>
              </p14:nvContentPartPr>
              <p14:xfrm>
                <a:off x="8863884" y="3475607"/>
                <a:ext cx="897480" cy="453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F9E956-7172-44D7-92CB-4ED56369490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45884" y="3457967"/>
                  <a:ext cx="9331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11F959B-76EA-4806-864D-90362ED12CF9}"/>
                    </a:ext>
                  </a:extLst>
                </p14:cNvPr>
                <p14:cNvContentPartPr/>
                <p14:nvPr/>
              </p14:nvContentPartPr>
              <p14:xfrm>
                <a:off x="9154044" y="3646967"/>
                <a:ext cx="178920" cy="208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11F959B-76EA-4806-864D-90362ED12CF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136044" y="3629327"/>
                  <a:ext cx="214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2161D2F-8283-4286-8193-04EC6CD473A7}"/>
                    </a:ext>
                  </a:extLst>
                </p14:cNvPr>
                <p14:cNvContentPartPr/>
                <p14:nvPr/>
              </p14:nvContentPartPr>
              <p14:xfrm>
                <a:off x="9327924" y="3751727"/>
                <a:ext cx="103320" cy="123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2161D2F-8283-4286-8193-04EC6CD473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309924" y="3734087"/>
                  <a:ext cx="138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48437BD-ACAA-4D30-B970-5A3FB01E7FE7}"/>
                    </a:ext>
                  </a:extLst>
                </p14:cNvPr>
                <p14:cNvContentPartPr/>
                <p14:nvPr/>
              </p14:nvContentPartPr>
              <p14:xfrm>
                <a:off x="9469764" y="3716807"/>
                <a:ext cx="66600" cy="15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48437BD-ACAA-4D30-B970-5A3FB01E7F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51764" y="3698807"/>
                  <a:ext cx="10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4BA20A5-F6D5-4EA2-9797-BA70CDAD58F6}"/>
                    </a:ext>
                  </a:extLst>
                </p14:cNvPr>
                <p14:cNvContentPartPr/>
                <p14:nvPr/>
              </p14:nvContentPartPr>
              <p14:xfrm>
                <a:off x="9593244" y="3662447"/>
                <a:ext cx="79200" cy="301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4BA20A5-F6D5-4EA2-9797-BA70CDAD58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75244" y="3644807"/>
                  <a:ext cx="114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E7FC410-B1C4-45B2-9D5B-13CF62CD6A59}"/>
                    </a:ext>
                  </a:extLst>
                </p14:cNvPr>
                <p14:cNvContentPartPr/>
                <p14:nvPr/>
              </p14:nvContentPartPr>
              <p14:xfrm>
                <a:off x="9732204" y="3673247"/>
                <a:ext cx="92880" cy="190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E7FC410-B1C4-45B2-9D5B-13CF62CD6A5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714204" y="3655247"/>
                  <a:ext cx="128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29EEF5D-C970-4762-BCD3-769B32E5B16D}"/>
                    </a:ext>
                  </a:extLst>
                </p14:cNvPr>
                <p14:cNvContentPartPr/>
                <p14:nvPr/>
              </p14:nvContentPartPr>
              <p14:xfrm>
                <a:off x="9836604" y="3632927"/>
                <a:ext cx="116280" cy="336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29EEF5D-C970-4762-BCD3-769B32E5B16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18964" y="3615287"/>
                  <a:ext cx="1519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4BC08F9-71AD-4CAA-B807-A9B4375B6043}"/>
              </a:ext>
            </a:extLst>
          </p:cNvPr>
          <p:cNvGrpSpPr/>
          <p:nvPr/>
        </p:nvGrpSpPr>
        <p:grpSpPr>
          <a:xfrm>
            <a:off x="128124" y="5828207"/>
            <a:ext cx="472320" cy="365400"/>
            <a:chOff x="128124" y="5828207"/>
            <a:chExt cx="4723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D263A62-486A-4C4F-80B0-D5C0F22C72DC}"/>
                    </a:ext>
                  </a:extLst>
                </p14:cNvPr>
                <p14:cNvContentPartPr/>
                <p14:nvPr/>
              </p14:nvContentPartPr>
              <p14:xfrm>
                <a:off x="310644" y="5987327"/>
                <a:ext cx="102960" cy="144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D263A62-486A-4C4F-80B0-D5C0F22C72D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3004" y="5969327"/>
                  <a:ext cx="138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B3E9D2F-4565-484E-8A17-1F86D9BB866E}"/>
                    </a:ext>
                  </a:extLst>
                </p14:cNvPr>
                <p14:cNvContentPartPr/>
                <p14:nvPr/>
              </p14:nvContentPartPr>
              <p14:xfrm>
                <a:off x="128124" y="5828207"/>
                <a:ext cx="472320" cy="365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B3E9D2F-4565-484E-8A17-1F86D9BB866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124" y="5810567"/>
                  <a:ext cx="50796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ABA300-1BB1-4C68-911C-7F88657D01A3}"/>
              </a:ext>
            </a:extLst>
          </p:cNvPr>
          <p:cNvGrpSpPr/>
          <p:nvPr/>
        </p:nvGrpSpPr>
        <p:grpSpPr>
          <a:xfrm>
            <a:off x="915084" y="5939447"/>
            <a:ext cx="822240" cy="175320"/>
            <a:chOff x="915084" y="5939447"/>
            <a:chExt cx="8222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DB4D44A-969D-46CA-94D4-1D6A6ABB011C}"/>
                    </a:ext>
                  </a:extLst>
                </p14:cNvPr>
                <p14:cNvContentPartPr/>
                <p14:nvPr/>
              </p14:nvContentPartPr>
              <p14:xfrm>
                <a:off x="915084" y="5943047"/>
                <a:ext cx="369000" cy="165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DB4D44A-969D-46CA-94D4-1D6A6ABB011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7444" y="5925407"/>
                  <a:ext cx="404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57AF508-16F9-4707-9830-23414EC96FDF}"/>
                    </a:ext>
                  </a:extLst>
                </p14:cNvPr>
                <p14:cNvContentPartPr/>
                <p14:nvPr/>
              </p14:nvContentPartPr>
              <p14:xfrm>
                <a:off x="1454364" y="5983007"/>
                <a:ext cx="266400" cy="25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57AF508-16F9-4707-9830-23414EC96FD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436724" y="5965007"/>
                  <a:ext cx="30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5CD946E-1747-443C-8296-B1FB06C3009B}"/>
                    </a:ext>
                  </a:extLst>
                </p14:cNvPr>
                <p14:cNvContentPartPr/>
                <p14:nvPr/>
              </p14:nvContentPartPr>
              <p14:xfrm>
                <a:off x="1580364" y="5939447"/>
                <a:ext cx="156960" cy="175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5CD946E-1747-443C-8296-B1FB06C300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62724" y="5921447"/>
                  <a:ext cx="1926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2465CB8-E288-4FCB-B4B2-5610516DEC98}"/>
              </a:ext>
            </a:extLst>
          </p:cNvPr>
          <p:cNvGrpSpPr/>
          <p:nvPr/>
        </p:nvGrpSpPr>
        <p:grpSpPr>
          <a:xfrm>
            <a:off x="2018124" y="5907767"/>
            <a:ext cx="876240" cy="338040"/>
            <a:chOff x="2018124" y="5907767"/>
            <a:chExt cx="8762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D6A4B84-576F-40C3-A84B-2F31FB861BE6}"/>
                    </a:ext>
                  </a:extLst>
                </p14:cNvPr>
                <p14:cNvContentPartPr/>
                <p14:nvPr/>
              </p14:nvContentPartPr>
              <p14:xfrm>
                <a:off x="2018124" y="6027287"/>
                <a:ext cx="210240" cy="1404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D6A4B84-576F-40C3-A84B-2F31FB861BE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000484" y="6009647"/>
                  <a:ext cx="245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BB2971D-4EBB-4CFC-9475-E7F4B418148D}"/>
                    </a:ext>
                  </a:extLst>
                </p14:cNvPr>
                <p14:cNvContentPartPr/>
                <p14:nvPr/>
              </p14:nvContentPartPr>
              <p14:xfrm>
                <a:off x="2266524" y="5907767"/>
                <a:ext cx="200160" cy="213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BB2971D-4EBB-4CFC-9475-E7F4B418148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48884" y="5890127"/>
                  <a:ext cx="235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D45CCA8-121C-4E45-887D-7AE8E28D3A7F}"/>
                    </a:ext>
                  </a:extLst>
                </p14:cNvPr>
                <p14:cNvContentPartPr/>
                <p14:nvPr/>
              </p14:nvContentPartPr>
              <p14:xfrm>
                <a:off x="2516004" y="6026927"/>
                <a:ext cx="16560" cy="218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D45CCA8-121C-4E45-887D-7AE8E28D3A7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498364" y="6009287"/>
                  <a:ext cx="52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95CC90B-8CD3-426F-A7E5-66B24D3510B9}"/>
                    </a:ext>
                  </a:extLst>
                </p14:cNvPr>
                <p14:cNvContentPartPr/>
                <p14:nvPr/>
              </p14:nvContentPartPr>
              <p14:xfrm>
                <a:off x="2520684" y="6030887"/>
                <a:ext cx="127440" cy="124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95CC90B-8CD3-426F-A7E5-66B24D3510B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503044" y="6012887"/>
                  <a:ext cx="16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EA00155-4A9A-4964-939F-64DBBA4F6C56}"/>
                    </a:ext>
                  </a:extLst>
                </p14:cNvPr>
                <p14:cNvContentPartPr/>
                <p14:nvPr/>
              </p14:nvContentPartPr>
              <p14:xfrm>
                <a:off x="2737044" y="5983727"/>
                <a:ext cx="157320" cy="156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EA00155-4A9A-4964-939F-64DBBA4F6C5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719404" y="5965727"/>
                  <a:ext cx="1929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C99335D-D4B2-45ED-9798-D58BAB9FCFAE}"/>
              </a:ext>
            </a:extLst>
          </p:cNvPr>
          <p:cNvGrpSpPr/>
          <p:nvPr/>
        </p:nvGrpSpPr>
        <p:grpSpPr>
          <a:xfrm>
            <a:off x="3185964" y="5885087"/>
            <a:ext cx="308160" cy="254880"/>
            <a:chOff x="3185964" y="5885087"/>
            <a:chExt cx="3081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8F04738-12E4-484F-8AA5-45CA82874F41}"/>
                    </a:ext>
                  </a:extLst>
                </p14:cNvPr>
                <p14:cNvContentPartPr/>
                <p14:nvPr/>
              </p14:nvContentPartPr>
              <p14:xfrm>
                <a:off x="3185964" y="5885087"/>
                <a:ext cx="308160" cy="254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8F04738-12E4-484F-8AA5-45CA82874F4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68324" y="5867087"/>
                  <a:ext cx="343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BAEE35B-C51C-403D-B76C-0C5AE2E08594}"/>
                    </a:ext>
                  </a:extLst>
                </p14:cNvPr>
                <p14:cNvContentPartPr/>
                <p14:nvPr/>
              </p14:nvContentPartPr>
              <p14:xfrm>
                <a:off x="3364164" y="6020807"/>
                <a:ext cx="62280" cy="16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BAEE35B-C51C-403D-B76C-0C5AE2E0859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346524" y="6002807"/>
                  <a:ext cx="979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2A84A00-2121-415A-A35C-6C557FAE9A3F}"/>
                  </a:ext>
                </a:extLst>
              </p14:cNvPr>
              <p14:cNvContentPartPr/>
              <p14:nvPr/>
            </p14:nvContentPartPr>
            <p14:xfrm>
              <a:off x="3746484" y="6012167"/>
              <a:ext cx="226080" cy="1234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2A84A00-2121-415A-A35C-6C557FAE9A3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728484" y="5994167"/>
                <a:ext cx="26172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4710AB0-9A78-40B3-9D42-D34DD4F2B645}"/>
              </a:ext>
            </a:extLst>
          </p:cNvPr>
          <p:cNvGrpSpPr/>
          <p:nvPr/>
        </p:nvGrpSpPr>
        <p:grpSpPr>
          <a:xfrm>
            <a:off x="4236804" y="5896967"/>
            <a:ext cx="1710720" cy="440280"/>
            <a:chOff x="4236804" y="5896967"/>
            <a:chExt cx="1710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34C1E43-B710-4115-ACA6-94F0A87E841B}"/>
                    </a:ext>
                  </a:extLst>
                </p14:cNvPr>
                <p14:cNvContentPartPr/>
                <p14:nvPr/>
              </p14:nvContentPartPr>
              <p14:xfrm>
                <a:off x="4236804" y="5937647"/>
                <a:ext cx="136800" cy="161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34C1E43-B710-4115-ACA6-94F0A87E841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19164" y="5920007"/>
                  <a:ext cx="17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DAAFE66-1A15-45BD-8C54-77B5D36206D2}"/>
                    </a:ext>
                  </a:extLst>
                </p14:cNvPr>
                <p14:cNvContentPartPr/>
                <p14:nvPr/>
              </p14:nvContentPartPr>
              <p14:xfrm>
                <a:off x="4385484" y="5996327"/>
                <a:ext cx="138960" cy="113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DAAFE66-1A15-45BD-8C54-77B5D36206D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67484" y="5978327"/>
                  <a:ext cx="174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826157C-85EE-441E-9E45-AF13A4FF1E0D}"/>
                    </a:ext>
                  </a:extLst>
                </p14:cNvPr>
                <p14:cNvContentPartPr/>
                <p14:nvPr/>
              </p14:nvContentPartPr>
              <p14:xfrm>
                <a:off x="4579524" y="6011447"/>
                <a:ext cx="426600" cy="325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826157C-85EE-441E-9E45-AF13A4FF1E0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561524" y="5993807"/>
                  <a:ext cx="462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162EAC-2A8D-414A-9C15-8E15EDC9359A}"/>
                    </a:ext>
                  </a:extLst>
                </p14:cNvPr>
                <p14:cNvContentPartPr/>
                <p14:nvPr/>
              </p14:nvContentPartPr>
              <p14:xfrm>
                <a:off x="5125284" y="5976887"/>
                <a:ext cx="87480" cy="136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162EAC-2A8D-414A-9C15-8E15EDC9359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07644" y="5959247"/>
                  <a:ext cx="123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2FCDFE9-553B-4D1D-B31C-3DA0AF8E3555}"/>
                    </a:ext>
                  </a:extLst>
                </p14:cNvPr>
                <p14:cNvContentPartPr/>
                <p14:nvPr/>
              </p14:nvContentPartPr>
              <p14:xfrm>
                <a:off x="5258484" y="5963207"/>
                <a:ext cx="436320" cy="174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2FCDFE9-553B-4D1D-B31C-3DA0AF8E355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40484" y="5945567"/>
                  <a:ext cx="471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363020D-1402-4E4A-B990-A5C3755C268E}"/>
                    </a:ext>
                  </a:extLst>
                </p14:cNvPr>
                <p14:cNvContentPartPr/>
                <p14:nvPr/>
              </p14:nvContentPartPr>
              <p14:xfrm>
                <a:off x="5768604" y="6006407"/>
                <a:ext cx="178920" cy="131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363020D-1402-4E4A-B990-A5C3755C268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750964" y="5988407"/>
                  <a:ext cx="214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1F5AF14-1F19-4960-9B7C-92008B3E4F7D}"/>
                    </a:ext>
                  </a:extLst>
                </p14:cNvPr>
                <p14:cNvContentPartPr/>
                <p14:nvPr/>
              </p14:nvContentPartPr>
              <p14:xfrm>
                <a:off x="5551524" y="5896967"/>
                <a:ext cx="59760" cy="40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1F5AF14-1F19-4960-9B7C-92008B3E4F7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33884" y="5878967"/>
                  <a:ext cx="9540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A194027-106E-444A-84E5-FE1DFF8AA35C}"/>
              </a:ext>
            </a:extLst>
          </p:cNvPr>
          <p:cNvGrpSpPr/>
          <p:nvPr/>
        </p:nvGrpSpPr>
        <p:grpSpPr>
          <a:xfrm>
            <a:off x="6202044" y="5931527"/>
            <a:ext cx="1408680" cy="446760"/>
            <a:chOff x="6202044" y="5931527"/>
            <a:chExt cx="14086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C6CAD61-24E1-431B-8FF8-95717BCBFD0D}"/>
                    </a:ext>
                  </a:extLst>
                </p14:cNvPr>
                <p14:cNvContentPartPr/>
                <p14:nvPr/>
              </p14:nvContentPartPr>
              <p14:xfrm>
                <a:off x="6202044" y="6070847"/>
                <a:ext cx="136800" cy="134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C6CAD61-24E1-431B-8FF8-95717BCBFD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184404" y="6052847"/>
                  <a:ext cx="172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96AB816-81AF-4952-8EFD-ABDA30F1B9D9}"/>
                    </a:ext>
                  </a:extLst>
                </p14:cNvPr>
                <p14:cNvContentPartPr/>
                <p14:nvPr/>
              </p14:nvContentPartPr>
              <p14:xfrm>
                <a:off x="6432804" y="6075527"/>
                <a:ext cx="140040" cy="302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96AB816-81AF-4952-8EFD-ABDA30F1B9D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15164" y="6057527"/>
                  <a:ext cx="1756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BD5E047-2DEC-40F6-96A2-8079C9B1B5F8}"/>
                    </a:ext>
                  </a:extLst>
                </p14:cNvPr>
                <p14:cNvContentPartPr/>
                <p14:nvPr/>
              </p14:nvContentPartPr>
              <p14:xfrm>
                <a:off x="6650604" y="6084167"/>
                <a:ext cx="154440" cy="124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BD5E047-2DEC-40F6-96A2-8079C9B1B5F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32964" y="6066167"/>
                  <a:ext cx="190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55132D5-8255-4BEE-A7DB-00F27933D640}"/>
                    </a:ext>
                  </a:extLst>
                </p14:cNvPr>
                <p14:cNvContentPartPr/>
                <p14:nvPr/>
              </p14:nvContentPartPr>
              <p14:xfrm>
                <a:off x="6855804" y="5977607"/>
                <a:ext cx="255960" cy="258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55132D5-8255-4BEE-A7DB-00F27933D6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837804" y="5959607"/>
                  <a:ext cx="291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6A72443-1FB1-4689-82F8-5A3338A4A850}"/>
                    </a:ext>
                  </a:extLst>
                </p14:cNvPr>
                <p14:cNvContentPartPr/>
                <p14:nvPr/>
              </p14:nvContentPartPr>
              <p14:xfrm>
                <a:off x="6998364" y="6071207"/>
                <a:ext cx="213840" cy="104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6A72443-1FB1-4689-82F8-5A3338A4A85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80364" y="6053207"/>
                  <a:ext cx="249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C5D07CB-1655-4A8A-AD34-0BF8910B11B3}"/>
                    </a:ext>
                  </a:extLst>
                </p14:cNvPr>
                <p14:cNvContentPartPr/>
                <p14:nvPr/>
              </p14:nvContentPartPr>
              <p14:xfrm>
                <a:off x="7208244" y="5931527"/>
                <a:ext cx="27360" cy="42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C5D07CB-1655-4A8A-AD34-0BF8910B11B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90604" y="5913527"/>
                  <a:ext cx="63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AB19C5E-7166-4884-A270-FF6E05B1B8F0}"/>
                    </a:ext>
                  </a:extLst>
                </p14:cNvPr>
                <p14:cNvContentPartPr/>
                <p14:nvPr/>
              </p14:nvContentPartPr>
              <p14:xfrm>
                <a:off x="7300044" y="6059687"/>
                <a:ext cx="310680" cy="145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AB19C5E-7166-4884-A270-FF6E05B1B8F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282044" y="6041687"/>
                  <a:ext cx="3463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B12F297-9B93-4C34-8359-08FC791FE913}"/>
                  </a:ext>
                </a:extLst>
              </p14:cNvPr>
              <p14:cNvContentPartPr/>
              <p14:nvPr/>
            </p14:nvContentPartPr>
            <p14:xfrm>
              <a:off x="7959564" y="6019007"/>
              <a:ext cx="297000" cy="1346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B12F297-9B93-4C34-8359-08FC791FE91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7941924" y="6001007"/>
                <a:ext cx="33264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29009D3-06C5-4418-997D-F503D4022CD6}"/>
              </a:ext>
            </a:extLst>
          </p:cNvPr>
          <p:cNvGrpSpPr/>
          <p:nvPr/>
        </p:nvGrpSpPr>
        <p:grpSpPr>
          <a:xfrm>
            <a:off x="8772444" y="5663687"/>
            <a:ext cx="1739160" cy="929520"/>
            <a:chOff x="8772444" y="5663687"/>
            <a:chExt cx="1739160" cy="9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1C25015-C7CD-45BD-9B48-E9E7A835EA74}"/>
                    </a:ext>
                  </a:extLst>
                </p14:cNvPr>
                <p14:cNvContentPartPr/>
                <p14:nvPr/>
              </p14:nvContentPartPr>
              <p14:xfrm>
                <a:off x="8856684" y="5810927"/>
                <a:ext cx="302760" cy="279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1C25015-C7CD-45BD-9B48-E9E7A835EA7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839044" y="5792927"/>
                  <a:ext cx="338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3391BCE-CB9D-4880-A8C3-9F729BD12510}"/>
                    </a:ext>
                  </a:extLst>
                </p14:cNvPr>
                <p14:cNvContentPartPr/>
                <p14:nvPr/>
              </p14:nvContentPartPr>
              <p14:xfrm>
                <a:off x="9203364" y="5920007"/>
                <a:ext cx="180000" cy="178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3391BCE-CB9D-4880-A8C3-9F729BD1251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185364" y="5902007"/>
                  <a:ext cx="215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D13B0AE-BA57-4D03-BB64-9006202BE967}"/>
                    </a:ext>
                  </a:extLst>
                </p14:cNvPr>
                <p14:cNvContentPartPr/>
                <p14:nvPr/>
              </p14:nvContentPartPr>
              <p14:xfrm>
                <a:off x="9529884" y="5779247"/>
                <a:ext cx="71640" cy="327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D13B0AE-BA57-4D03-BB64-9006202BE96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511884" y="5761607"/>
                  <a:ext cx="1072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922F7EF-5C58-4BD0-92D4-ECF98D679119}"/>
                    </a:ext>
                  </a:extLst>
                </p14:cNvPr>
                <p14:cNvContentPartPr/>
                <p14:nvPr/>
              </p14:nvContentPartPr>
              <p14:xfrm>
                <a:off x="9673524" y="5855927"/>
                <a:ext cx="168840" cy="170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922F7EF-5C58-4BD0-92D4-ECF98D67911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55524" y="5838287"/>
                  <a:ext cx="204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EDACB6D-3110-43D7-9944-729122FA57F4}"/>
                    </a:ext>
                  </a:extLst>
                </p14:cNvPr>
                <p14:cNvContentPartPr/>
                <p14:nvPr/>
              </p14:nvContentPartPr>
              <p14:xfrm>
                <a:off x="9943884" y="5905247"/>
                <a:ext cx="56520" cy="181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EDACB6D-3110-43D7-9944-729122FA57F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26244" y="5887607"/>
                  <a:ext cx="9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A2F788F-3320-4155-9CCC-FBA59F9CCCD1}"/>
                    </a:ext>
                  </a:extLst>
                </p14:cNvPr>
                <p14:cNvContentPartPr/>
                <p14:nvPr/>
              </p14:nvContentPartPr>
              <p14:xfrm>
                <a:off x="10109844" y="5878967"/>
                <a:ext cx="150120" cy="2289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A2F788F-3320-4155-9CCC-FBA59F9CCCD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091844" y="5860967"/>
                  <a:ext cx="185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D669639-C21B-483A-8813-8E14F8ED5B0D}"/>
                    </a:ext>
                  </a:extLst>
                </p14:cNvPr>
                <p14:cNvContentPartPr/>
                <p14:nvPr/>
              </p14:nvContentPartPr>
              <p14:xfrm>
                <a:off x="10325484" y="5663687"/>
                <a:ext cx="121680" cy="405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D669639-C21B-483A-8813-8E14F8ED5B0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307844" y="5646047"/>
                  <a:ext cx="1573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8B51E0E-105A-48C5-BDB3-615CD5754732}"/>
                    </a:ext>
                  </a:extLst>
                </p14:cNvPr>
                <p14:cNvContentPartPr/>
                <p14:nvPr/>
              </p14:nvContentPartPr>
              <p14:xfrm>
                <a:off x="8772444" y="6162287"/>
                <a:ext cx="1613880" cy="99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8B51E0E-105A-48C5-BDB3-615CD575473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754444" y="6144287"/>
                  <a:ext cx="1649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ADD4602-2ECA-4D67-8258-41E38C871800}"/>
                    </a:ext>
                  </a:extLst>
                </p14:cNvPr>
                <p14:cNvContentPartPr/>
                <p14:nvPr/>
              </p14:nvContentPartPr>
              <p14:xfrm>
                <a:off x="9041004" y="6319247"/>
                <a:ext cx="184680" cy="238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ADD4602-2ECA-4D67-8258-41E38C87180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023364" y="6301247"/>
                  <a:ext cx="220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3F22E69-9E7F-4692-9D21-9287F11A1BED}"/>
                    </a:ext>
                  </a:extLst>
                </p14:cNvPr>
                <p14:cNvContentPartPr/>
                <p14:nvPr/>
              </p14:nvContentPartPr>
              <p14:xfrm>
                <a:off x="9286164" y="6437687"/>
                <a:ext cx="330480" cy="155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3F22E69-9E7F-4692-9D21-9287F11A1BE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268524" y="6420047"/>
                  <a:ext cx="36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1241B75-21E6-488A-94B0-300F198B88B1}"/>
                    </a:ext>
                  </a:extLst>
                </p14:cNvPr>
                <p14:cNvContentPartPr/>
                <p14:nvPr/>
              </p14:nvContentPartPr>
              <p14:xfrm>
                <a:off x="9721044" y="6345887"/>
                <a:ext cx="55080" cy="233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1241B75-21E6-488A-94B0-300F198B88B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03404" y="6328247"/>
                  <a:ext cx="90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A9827BF-CC61-45F3-B4E4-467B6955570B}"/>
                    </a:ext>
                  </a:extLst>
                </p14:cNvPr>
                <p14:cNvContentPartPr/>
                <p14:nvPr/>
              </p14:nvContentPartPr>
              <p14:xfrm>
                <a:off x="9858924" y="6391607"/>
                <a:ext cx="125280" cy="133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A9827BF-CC61-45F3-B4E4-467B695557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40924" y="6373967"/>
                  <a:ext cx="160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59809DF-A5BC-4691-B1C5-E7D006E7C589}"/>
                    </a:ext>
                  </a:extLst>
                </p14:cNvPr>
                <p14:cNvContentPartPr/>
                <p14:nvPr/>
              </p14:nvContentPartPr>
              <p14:xfrm>
                <a:off x="9982044" y="6379727"/>
                <a:ext cx="105840" cy="131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59809DF-A5BC-4691-B1C5-E7D006E7C58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64404" y="6361727"/>
                  <a:ext cx="141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60CD297-3325-4F6F-97A9-5975685C256B}"/>
                    </a:ext>
                  </a:extLst>
                </p14:cNvPr>
                <p14:cNvContentPartPr/>
                <p14:nvPr/>
              </p14:nvContentPartPr>
              <p14:xfrm>
                <a:off x="10108404" y="6299087"/>
                <a:ext cx="403200" cy="294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60CD297-3325-4F6F-97A9-5975685C256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090404" y="6281447"/>
                  <a:ext cx="438840" cy="32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680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6 –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– Probability Distributions</dc:title>
  <dc:creator>Vipul Agawane</dc:creator>
  <cp:lastModifiedBy>Vipul Agawane</cp:lastModifiedBy>
  <cp:revision>25</cp:revision>
  <dcterms:created xsi:type="dcterms:W3CDTF">2021-05-05T08:38:10Z</dcterms:created>
  <dcterms:modified xsi:type="dcterms:W3CDTF">2021-05-05T09:00:56Z</dcterms:modified>
</cp:coreProperties>
</file>